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8"/>
  </p:notesMasterIdLst>
  <p:handoutMasterIdLst>
    <p:handoutMasterId r:id="rId29"/>
  </p:handoutMasterIdLst>
  <p:sldIdLst>
    <p:sldId id="257" r:id="rId2"/>
    <p:sldId id="258" r:id="rId3"/>
    <p:sldId id="259" r:id="rId4"/>
    <p:sldId id="260" r:id="rId5"/>
    <p:sldId id="261" r:id="rId6"/>
    <p:sldId id="256" r:id="rId7"/>
    <p:sldId id="263" r:id="rId8"/>
    <p:sldId id="305" r:id="rId9"/>
    <p:sldId id="282" r:id="rId10"/>
    <p:sldId id="285" r:id="rId11"/>
    <p:sldId id="286" r:id="rId12"/>
    <p:sldId id="288" r:id="rId13"/>
    <p:sldId id="289" r:id="rId14"/>
    <p:sldId id="290" r:id="rId15"/>
    <p:sldId id="312" r:id="rId16"/>
    <p:sldId id="316" r:id="rId17"/>
    <p:sldId id="315" r:id="rId18"/>
    <p:sldId id="317" r:id="rId19"/>
    <p:sldId id="314" r:id="rId20"/>
    <p:sldId id="292" r:id="rId21"/>
    <p:sldId id="293" r:id="rId22"/>
    <p:sldId id="294" r:id="rId23"/>
    <p:sldId id="295" r:id="rId24"/>
    <p:sldId id="298" r:id="rId25"/>
    <p:sldId id="299" r:id="rId26"/>
    <p:sldId id="300"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stin Dean" initials="JD" lastIdx="4" clrIdx="0">
    <p:extLst>
      <p:ext uri="{19B8F6BF-5375-455C-9EA6-DF929625EA0E}">
        <p15:presenceInfo xmlns:p15="http://schemas.microsoft.com/office/powerpoint/2012/main" userId="S::jdean@theadditiveagency.com::48d7c856-aa91-4f9a-9c9d-c7de74b978a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7780"/>
    <a:srgbClr val="D74100"/>
    <a:srgbClr val="000000"/>
    <a:srgbClr val="404040"/>
    <a:srgbClr val="6D777E"/>
    <a:srgbClr val="F76900"/>
    <a:srgbClr val="F7680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10A1B5D5-9B99-4C35-A422-299274C87663}">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969"/>
    <p:restoredTop sz="96338"/>
  </p:normalViewPr>
  <p:slideViewPr>
    <p:cSldViewPr snapToGrid="0" snapToObjects="1">
      <p:cViewPr varScale="1">
        <p:scale>
          <a:sx n="114" d="100"/>
          <a:sy n="114" d="100"/>
        </p:scale>
        <p:origin x="276" y="80"/>
      </p:cViewPr>
      <p:guideLst/>
    </p:cSldViewPr>
  </p:slideViewPr>
  <p:outlineViewPr>
    <p:cViewPr>
      <p:scale>
        <a:sx n="33" d="100"/>
        <a:sy n="33" d="100"/>
      </p:scale>
      <p:origin x="0" y="-1272"/>
    </p:cViewPr>
  </p:outlineViewPr>
  <p:notesTextViewPr>
    <p:cViewPr>
      <p:scale>
        <a:sx n="1" d="1"/>
        <a:sy n="1" d="1"/>
      </p:scale>
      <p:origin x="0" y="0"/>
    </p:cViewPr>
  </p:notesTextViewPr>
  <p:sorterViewPr>
    <p:cViewPr>
      <p:scale>
        <a:sx n="152" d="100"/>
        <a:sy n="152" d="100"/>
      </p:scale>
      <p:origin x="0" y="0"/>
    </p:cViewPr>
  </p:sorterViewPr>
  <p:notesViewPr>
    <p:cSldViewPr snapToGrid="0" snapToObjects="1">
      <p:cViewPr varScale="1">
        <p:scale>
          <a:sx n="90" d="100"/>
          <a:sy n="90" d="100"/>
        </p:scale>
        <p:origin x="3244" y="6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Pt>
            <c:idx val="1"/>
            <c:invertIfNegative val="0"/>
            <c:bubble3D val="0"/>
            <c:spPr>
              <a:solidFill>
                <a:schemeClr val="accent2"/>
              </a:solidFill>
              <a:ln>
                <a:noFill/>
              </a:ln>
              <a:effectLst/>
            </c:spPr>
            <c:extLst>
              <c:ext xmlns:c16="http://schemas.microsoft.com/office/drawing/2014/chart" uri="{C3380CC4-5D6E-409C-BE32-E72D297353CC}">
                <c16:uniqueId val="{00000001-B89C-6145-97A9-0AAD357A5D1D}"/>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3-B89C-6145-97A9-0AAD357A5D1D}"/>
              </c:ext>
            </c:extLst>
          </c:dPt>
          <c:dPt>
            <c:idx val="3"/>
            <c:invertIfNegative val="0"/>
            <c:bubble3D val="0"/>
            <c:spPr>
              <a:solidFill>
                <a:schemeClr val="accent4"/>
              </a:solidFill>
              <a:ln>
                <a:noFill/>
              </a:ln>
              <a:effectLst/>
            </c:spPr>
            <c:extLst>
              <c:ext xmlns:c16="http://schemas.microsoft.com/office/drawing/2014/chart" uri="{C3380CC4-5D6E-409C-BE32-E72D297353CC}">
                <c16:uniqueId val="{00000005-B89C-6145-97A9-0AAD357A5D1D}"/>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7-B89C-6145-97A9-0AAD357A5D1D}"/>
              </c:ext>
            </c:extLst>
          </c:dPt>
          <c:dPt>
            <c:idx val="5"/>
            <c:invertIfNegative val="0"/>
            <c:bubble3D val="0"/>
            <c:spPr>
              <a:solidFill>
                <a:schemeClr val="accent6"/>
              </a:solidFill>
              <a:ln>
                <a:noFill/>
              </a:ln>
              <a:effectLst/>
            </c:spPr>
            <c:extLst>
              <c:ext xmlns:c16="http://schemas.microsoft.com/office/drawing/2014/chart" uri="{C3380CC4-5D6E-409C-BE32-E72D297353CC}">
                <c16:uniqueId val="{00000009-B89C-6145-97A9-0AAD357A5D1D}"/>
              </c:ext>
            </c:extLst>
          </c:dPt>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Category 1</c:v>
                </c:pt>
                <c:pt idx="1">
                  <c:v>Category 2</c:v>
                </c:pt>
                <c:pt idx="2">
                  <c:v>Category 3</c:v>
                </c:pt>
                <c:pt idx="3">
                  <c:v>Category 4</c:v>
                </c:pt>
                <c:pt idx="4">
                  <c:v>Category 5</c:v>
                </c:pt>
                <c:pt idx="5">
                  <c:v>Category 6</c:v>
                </c:pt>
              </c:strCache>
            </c:strRef>
          </c:cat>
          <c:val>
            <c:numRef>
              <c:f>Sheet1!$B$2:$B$7</c:f>
              <c:numCache>
                <c:formatCode>General</c:formatCode>
                <c:ptCount val="6"/>
                <c:pt idx="0">
                  <c:v>4.3</c:v>
                </c:pt>
                <c:pt idx="1">
                  <c:v>2.5</c:v>
                </c:pt>
                <c:pt idx="2">
                  <c:v>3.5</c:v>
                </c:pt>
                <c:pt idx="3">
                  <c:v>4.5</c:v>
                </c:pt>
                <c:pt idx="4">
                  <c:v>1.6</c:v>
                </c:pt>
                <c:pt idx="5">
                  <c:v>5.5</c:v>
                </c:pt>
              </c:numCache>
            </c:numRef>
          </c:val>
          <c:extLst>
            <c:ext xmlns:c16="http://schemas.microsoft.com/office/drawing/2014/chart" uri="{C3380CC4-5D6E-409C-BE32-E72D297353CC}">
              <c16:uniqueId val="{0000000A-B89C-6145-97A9-0AAD357A5D1D}"/>
            </c:ext>
          </c:extLst>
        </c:ser>
        <c:dLbls>
          <c:showLegendKey val="0"/>
          <c:showVal val="0"/>
          <c:showCatName val="0"/>
          <c:showSerName val="0"/>
          <c:showPercent val="0"/>
          <c:showBubbleSize val="0"/>
        </c:dLbls>
        <c:gapWidth val="100"/>
        <c:axId val="-666624064"/>
        <c:axId val="-666710624"/>
      </c:barChart>
      <c:catAx>
        <c:axId val="-6666240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pPr>
            <a:endParaRPr lang="en-US"/>
          </a:p>
        </c:txPr>
        <c:crossAx val="-666710624"/>
        <c:crosses val="autoZero"/>
        <c:auto val="1"/>
        <c:lblAlgn val="ctr"/>
        <c:lblOffset val="100"/>
        <c:noMultiLvlLbl val="0"/>
      </c:catAx>
      <c:valAx>
        <c:axId val="-6667106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pPr>
            <a:endParaRPr lang="en-US"/>
          </a:p>
        </c:txPr>
        <c:crossAx val="-6666240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40391904136983"/>
          <c:y val="0.151669281602547"/>
          <c:w val="0.31921626984127"/>
          <c:h val="0.78265726770865696"/>
        </c:manualLayout>
      </c:layout>
      <c:pieChart>
        <c:varyColors val="1"/>
        <c:ser>
          <c:idx val="0"/>
          <c:order val="0"/>
          <c:tx>
            <c:strRef>
              <c:f>Sheet1!$B$1</c:f>
              <c:strCache>
                <c:ptCount val="1"/>
                <c:pt idx="0">
                  <c:v>Series 1</c:v>
                </c:pt>
              </c:strCache>
            </c:strRef>
          </c:tx>
          <c:dPt>
            <c:idx val="0"/>
            <c:bubble3D val="0"/>
            <c:spPr>
              <a:solidFill>
                <a:schemeClr val="accent1"/>
              </a:solidFill>
              <a:ln>
                <a:noFill/>
              </a:ln>
              <a:effectLst/>
            </c:spPr>
            <c:extLst>
              <c:ext xmlns:c16="http://schemas.microsoft.com/office/drawing/2014/chart" uri="{C3380CC4-5D6E-409C-BE32-E72D297353CC}">
                <c16:uniqueId val="{00000001-638F-3C45-8523-61C5DD67822F}"/>
              </c:ext>
            </c:extLst>
          </c:dPt>
          <c:dPt>
            <c:idx val="1"/>
            <c:bubble3D val="0"/>
            <c:spPr>
              <a:solidFill>
                <a:schemeClr val="accent2"/>
              </a:solidFill>
              <a:ln>
                <a:noFill/>
              </a:ln>
              <a:effectLst/>
            </c:spPr>
            <c:extLst>
              <c:ext xmlns:c16="http://schemas.microsoft.com/office/drawing/2014/chart" uri="{C3380CC4-5D6E-409C-BE32-E72D297353CC}">
                <c16:uniqueId val="{00000003-638F-3C45-8523-61C5DD67822F}"/>
              </c:ext>
            </c:extLst>
          </c:dPt>
          <c:dPt>
            <c:idx val="2"/>
            <c:bubble3D val="0"/>
            <c:explosion val="9"/>
            <c:spPr>
              <a:solidFill>
                <a:schemeClr val="accent3"/>
              </a:solidFill>
              <a:ln>
                <a:noFill/>
              </a:ln>
              <a:effectLst/>
            </c:spPr>
            <c:extLst>
              <c:ext xmlns:c16="http://schemas.microsoft.com/office/drawing/2014/chart" uri="{C3380CC4-5D6E-409C-BE32-E72D297353CC}">
                <c16:uniqueId val="{00000005-638F-3C45-8523-61C5DD67822F}"/>
              </c:ext>
            </c:extLst>
          </c:dPt>
          <c:dPt>
            <c:idx val="3"/>
            <c:bubble3D val="0"/>
            <c:spPr>
              <a:solidFill>
                <a:schemeClr val="accent4"/>
              </a:solidFill>
              <a:ln>
                <a:noFill/>
              </a:ln>
              <a:effectLst/>
            </c:spPr>
            <c:extLst>
              <c:ext xmlns:c16="http://schemas.microsoft.com/office/drawing/2014/chart" uri="{C3380CC4-5D6E-409C-BE32-E72D297353CC}">
                <c16:uniqueId val="{00000007-638F-3C45-8523-61C5DD67822F}"/>
              </c:ext>
            </c:extLst>
          </c:dPt>
          <c:dPt>
            <c:idx val="4"/>
            <c:bubble3D val="0"/>
            <c:spPr>
              <a:solidFill>
                <a:schemeClr val="accent5"/>
              </a:solidFill>
              <a:ln>
                <a:noFill/>
              </a:ln>
              <a:effectLst/>
            </c:spPr>
            <c:extLst>
              <c:ext xmlns:c16="http://schemas.microsoft.com/office/drawing/2014/chart" uri="{C3380CC4-5D6E-409C-BE32-E72D297353CC}">
                <c16:uniqueId val="{00000009-638F-3C45-8523-61C5DD67822F}"/>
              </c:ext>
            </c:extLst>
          </c:dPt>
          <c:dPt>
            <c:idx val="5"/>
            <c:bubble3D val="0"/>
            <c:spPr>
              <a:solidFill>
                <a:schemeClr val="accent6"/>
              </a:solidFill>
              <a:ln>
                <a:noFill/>
              </a:ln>
              <a:effectLst/>
            </c:spPr>
            <c:extLst>
              <c:ext xmlns:c16="http://schemas.microsoft.com/office/drawing/2014/chart" uri="{C3380CC4-5D6E-409C-BE32-E72D297353CC}">
                <c16:uniqueId val="{0000000B-638F-3C45-8523-61C5DD67822F}"/>
              </c:ext>
            </c:extLst>
          </c:dPt>
          <c:dLbls>
            <c:dLbl>
              <c:idx val="0"/>
              <c:layout>
                <c:manualLayout>
                  <c:x val="2.88721331708537E-2"/>
                  <c:y val="9.8408668512443606E-2"/>
                </c:manualLayout>
              </c:layout>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1-638F-3C45-8523-61C5DD67822F}"/>
                </c:ext>
              </c:extLst>
            </c:dLbl>
            <c:dLbl>
              <c:idx val="1"/>
              <c:layout>
                <c:manualLayout>
                  <c:x val="4.7714738782652201E-3"/>
                  <c:y val="-3.2446017151323602E-3"/>
                </c:manualLayout>
              </c:layout>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3-638F-3C45-8523-61C5DD67822F}"/>
                </c:ext>
              </c:extLst>
            </c:dLbl>
            <c:dLbl>
              <c:idx val="2"/>
              <c:layout>
                <c:manualLayout>
                  <c:x val="2.12336348581427E-2"/>
                  <c:y val="-4.2413864165317103E-2"/>
                </c:manualLayout>
              </c:layout>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5-638F-3C45-8523-61C5DD67822F}"/>
                </c:ext>
              </c:extLst>
            </c:dLbl>
            <c:dLbl>
              <c:idx val="3"/>
              <c:layout>
                <c:manualLayout>
                  <c:x val="-4.0595980189976198E-2"/>
                  <c:y val="-6.3326328675989502E-2"/>
                </c:manualLayout>
              </c:layout>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7-638F-3C45-8523-61C5DD67822F}"/>
                </c:ext>
              </c:extLst>
            </c:dLbl>
            <c:dLbl>
              <c:idx val="4"/>
              <c:layout>
                <c:manualLayout>
                  <c:x val="-7.9214707536557905E-3"/>
                  <c:y val="-8.4435104901319294E-3"/>
                </c:manualLayout>
              </c:layout>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9-638F-3C45-8523-61C5DD67822F}"/>
                </c:ext>
              </c:extLst>
            </c:dLbl>
            <c:dLbl>
              <c:idx val="5"/>
              <c:layout>
                <c:manualLayout>
                  <c:x val="-3.4582435008124003E-2"/>
                  <c:y val="9.1357343245574596E-2"/>
                </c:manualLayout>
              </c:layout>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B-638F-3C45-8523-61C5DD67822F}"/>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defRPr>
                </a:pPr>
                <a:endParaRPr lang="en-US"/>
              </a:p>
            </c:txPr>
            <c:showLegendKey val="0"/>
            <c:showVal val="1"/>
            <c:showCatName val="1"/>
            <c:showSerName val="0"/>
            <c:showPercent val="0"/>
            <c:showBubbleSize val="0"/>
            <c:separator>
</c:separator>
            <c:showLeaderLines val="0"/>
            <c:extLst>
              <c:ext xmlns:c15="http://schemas.microsoft.com/office/drawing/2012/chart" uri="{CE6537A1-D6FC-4f65-9D91-7224C49458BB}"/>
            </c:extLst>
          </c:dLbls>
          <c:cat>
            <c:strRef>
              <c:f>Sheet1!$A$2:$A$7</c:f>
              <c:strCache>
                <c:ptCount val="6"/>
                <c:pt idx="0">
                  <c:v>Category 1</c:v>
                </c:pt>
                <c:pt idx="1">
                  <c:v>Category 2</c:v>
                </c:pt>
                <c:pt idx="2">
                  <c:v>Category 3</c:v>
                </c:pt>
                <c:pt idx="3">
                  <c:v>Category 4</c:v>
                </c:pt>
                <c:pt idx="4">
                  <c:v>Category 5</c:v>
                </c:pt>
                <c:pt idx="5">
                  <c:v>Category 6</c:v>
                </c:pt>
              </c:strCache>
            </c:strRef>
          </c:cat>
          <c:val>
            <c:numRef>
              <c:f>Sheet1!$B$2:$B$7</c:f>
              <c:numCache>
                <c:formatCode>General</c:formatCode>
                <c:ptCount val="6"/>
                <c:pt idx="0">
                  <c:v>4.3</c:v>
                </c:pt>
                <c:pt idx="1">
                  <c:v>2.5</c:v>
                </c:pt>
                <c:pt idx="2">
                  <c:v>3.5</c:v>
                </c:pt>
                <c:pt idx="3">
                  <c:v>4.5</c:v>
                </c:pt>
                <c:pt idx="4">
                  <c:v>1.6</c:v>
                </c:pt>
                <c:pt idx="5">
                  <c:v>5.5</c:v>
                </c:pt>
              </c:numCache>
            </c:numRef>
          </c:val>
          <c:extLst>
            <c:ext xmlns:c16="http://schemas.microsoft.com/office/drawing/2014/chart" uri="{C3380CC4-5D6E-409C-BE32-E72D297353CC}">
              <c16:uniqueId val="{0000000C-638F-3C45-8523-61C5DD67822F}"/>
            </c:ext>
          </c:extLst>
        </c:ser>
        <c:dLbls>
          <c:showLegendKey val="0"/>
          <c:showVal val="0"/>
          <c:showCatName val="0"/>
          <c:showSerName val="0"/>
          <c:showPercent val="0"/>
          <c:showBubbleSize val="0"/>
          <c:showLeaderLines val="0"/>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C01379A-EF37-704C-8538-D0F73F424FA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4" name="Footer Placeholder 3">
            <a:extLst>
              <a:ext uri="{FF2B5EF4-FFF2-40B4-BE49-F238E27FC236}">
                <a16:creationId xmlns:a16="http://schemas.microsoft.com/office/drawing/2014/main" id="{2C2CBE97-3D0C-5045-9FE9-7F95CA6BE3F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8BCE2166-158B-7043-BC3D-862E3961CD8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C20385E-9AEC-AE4B-9F29-034FFD6546A1}" type="slidenum">
              <a:rPr lang="en-US" smtClean="0"/>
              <a:t>‹#›</a:t>
            </a:fld>
            <a:endParaRPr lang="en-US"/>
          </a:p>
        </p:txBody>
      </p:sp>
      <p:sp>
        <p:nvSpPr>
          <p:cNvPr id="6" name="Date Placeholder 5">
            <a:extLst>
              <a:ext uri="{FF2B5EF4-FFF2-40B4-BE49-F238E27FC236}">
                <a16:creationId xmlns:a16="http://schemas.microsoft.com/office/drawing/2014/main" id="{37B6664E-7B47-9F48-A0F4-96D7B082EC9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2EE0C87-C4B2-804D-A271-30F16C3C06F1}" type="datetimeFigureOut">
              <a:rPr lang="en-US" smtClean="0"/>
              <a:t>2/24/2022</a:t>
            </a:fld>
            <a:endParaRPr lang="en-US"/>
          </a:p>
        </p:txBody>
      </p:sp>
    </p:spTree>
    <p:extLst>
      <p:ext uri="{BB962C8B-B14F-4D97-AF65-F5344CB8AC3E}">
        <p14:creationId xmlns:p14="http://schemas.microsoft.com/office/powerpoint/2010/main" val="30242547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9D088AB-38D9-574D-9FE4-C1ABD659377A}" type="datetimeFigureOut">
              <a:rPr lang="en-US" smtClean="0"/>
              <a:t>2/24/2022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AC9CC7F-D7FD-7142-9894-9CD0A54CFBFA}" type="slidenum">
              <a:rPr lang="en-US" smtClean="0"/>
              <a:t>‹#›</a:t>
            </a:fld>
            <a:endParaRPr lang="en-US"/>
          </a:p>
        </p:txBody>
      </p:sp>
    </p:spTree>
    <p:extLst>
      <p:ext uri="{BB962C8B-B14F-4D97-AF65-F5344CB8AC3E}">
        <p14:creationId xmlns:p14="http://schemas.microsoft.com/office/powerpoint/2010/main" val="42921724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3199CD-3E1B-4AE6-990F-76F925F5EA9F}" type="slidenum">
              <a:rPr lang="en-US" smtClean="0"/>
              <a:t>5</a:t>
            </a:fld>
            <a:endParaRPr lang="en-US"/>
          </a:p>
        </p:txBody>
      </p:sp>
    </p:spTree>
    <p:extLst>
      <p:ext uri="{BB962C8B-B14F-4D97-AF65-F5344CB8AC3E}">
        <p14:creationId xmlns:p14="http://schemas.microsoft.com/office/powerpoint/2010/main" val="25417144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C9CC7F-D7FD-7142-9894-9CD0A54CFBFA}" type="slidenum">
              <a:rPr lang="en-US" smtClean="0"/>
              <a:t>7</a:t>
            </a:fld>
            <a:endParaRPr lang="en-US"/>
          </a:p>
        </p:txBody>
      </p:sp>
    </p:spTree>
    <p:extLst>
      <p:ext uri="{BB962C8B-B14F-4D97-AF65-F5344CB8AC3E}">
        <p14:creationId xmlns:p14="http://schemas.microsoft.com/office/powerpoint/2010/main" val="11605633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C9CC7F-D7FD-7142-9894-9CD0A54CFBFA}" type="slidenum">
              <a:rPr lang="en-US" smtClean="0"/>
              <a:t>9</a:t>
            </a:fld>
            <a:endParaRPr lang="en-US"/>
          </a:p>
        </p:txBody>
      </p:sp>
    </p:spTree>
    <p:extLst>
      <p:ext uri="{BB962C8B-B14F-4D97-AF65-F5344CB8AC3E}">
        <p14:creationId xmlns:p14="http://schemas.microsoft.com/office/powerpoint/2010/main" val="17995693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C9CC7F-D7FD-7142-9894-9CD0A54CFBFA}" type="slidenum">
              <a:rPr lang="en-US" smtClean="0"/>
              <a:t>10</a:t>
            </a:fld>
            <a:endParaRPr lang="en-US"/>
          </a:p>
        </p:txBody>
      </p:sp>
    </p:spTree>
    <p:extLst>
      <p:ext uri="{BB962C8B-B14F-4D97-AF65-F5344CB8AC3E}">
        <p14:creationId xmlns:p14="http://schemas.microsoft.com/office/powerpoint/2010/main" val="14268303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C9CC7F-D7FD-7142-9894-9CD0A54CFBFA}" type="slidenum">
              <a:rPr lang="en-US" smtClean="0"/>
              <a:t>19</a:t>
            </a:fld>
            <a:endParaRPr lang="en-US"/>
          </a:p>
        </p:txBody>
      </p:sp>
    </p:spTree>
    <p:extLst>
      <p:ext uri="{BB962C8B-B14F-4D97-AF65-F5344CB8AC3E}">
        <p14:creationId xmlns:p14="http://schemas.microsoft.com/office/powerpoint/2010/main" val="36596292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C9CC7F-D7FD-7142-9894-9CD0A54CFBFA}" type="slidenum">
              <a:rPr lang="en-US" smtClean="0"/>
              <a:t>23</a:t>
            </a:fld>
            <a:endParaRPr lang="en-US"/>
          </a:p>
        </p:txBody>
      </p:sp>
    </p:spTree>
    <p:extLst>
      <p:ext uri="{BB962C8B-B14F-4D97-AF65-F5344CB8AC3E}">
        <p14:creationId xmlns:p14="http://schemas.microsoft.com/office/powerpoint/2010/main" val="238104294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w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w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with Block S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D7C3A-EF0B-4240-8101-CB6524BBA48C}"/>
              </a:ext>
            </a:extLst>
          </p:cNvPr>
          <p:cNvSpPr>
            <a:spLocks noGrp="1"/>
          </p:cNvSpPr>
          <p:nvPr>
            <p:ph type="ctrTitle"/>
          </p:nvPr>
        </p:nvSpPr>
        <p:spPr>
          <a:xfrm>
            <a:off x="731520" y="1879447"/>
            <a:ext cx="6583680" cy="2387600"/>
          </a:xfrm>
          <a:prstGeom prst="rect">
            <a:avLst/>
          </a:prstGeom>
        </p:spPr>
        <p:txBody>
          <a:bodyPr anchor="b">
            <a:normAutofit/>
          </a:bodyPr>
          <a:lstStyle>
            <a:lvl1pPr algn="l">
              <a:defRPr sz="4800"/>
            </a:lvl1pPr>
          </a:lstStyle>
          <a:p>
            <a:r>
              <a:rPr lang="en-US" dirty="0"/>
              <a:t>Click to edit Master title style</a:t>
            </a:r>
          </a:p>
        </p:txBody>
      </p:sp>
      <p:sp>
        <p:nvSpPr>
          <p:cNvPr id="3" name="Subtitle 2">
            <a:extLst>
              <a:ext uri="{FF2B5EF4-FFF2-40B4-BE49-F238E27FC236}">
                <a16:creationId xmlns:a16="http://schemas.microsoft.com/office/drawing/2014/main" id="{D1FAD06B-ADEF-9846-AB81-A4E3AE9CC54A}"/>
              </a:ext>
            </a:extLst>
          </p:cNvPr>
          <p:cNvSpPr>
            <a:spLocks noGrp="1"/>
          </p:cNvSpPr>
          <p:nvPr>
            <p:ph type="subTitle" idx="1"/>
          </p:nvPr>
        </p:nvSpPr>
        <p:spPr>
          <a:xfrm>
            <a:off x="731520" y="4975122"/>
            <a:ext cx="6583680" cy="1039761"/>
          </a:xfrm>
          <a:prstGeom prst="rect">
            <a:avLst/>
          </a:prstGeom>
        </p:spPr>
        <p:txBody>
          <a:bodyPr/>
          <a:lstStyle>
            <a:lvl1pPr marL="0" indent="0" algn="l">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8" name="Picture 4" descr="Large orange blocky &quot;S&quot; placed on the bottom right corner of the slide. " title="Syracuse University Block S">
            <a:extLst>
              <a:ext uri="{FF2B5EF4-FFF2-40B4-BE49-F238E27FC236}">
                <a16:creationId xmlns:a16="http://schemas.microsoft.com/office/drawing/2014/main" id="{D1E18515-35BE-7644-8158-2284E6C0A6F3}"/>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t="-52" r="11376" b="6722"/>
          <a:stretch/>
        </p:blipFill>
        <p:spPr>
          <a:xfrm>
            <a:off x="7772400" y="457200"/>
            <a:ext cx="4416552" cy="6400800"/>
          </a:xfrm>
          <a:prstGeom prst="rect">
            <a:avLst/>
          </a:prstGeom>
        </p:spPr>
      </p:pic>
      <p:pic>
        <p:nvPicPr>
          <p:cNvPr id="5" name="Picture 4">
            <a:extLst>
              <a:ext uri="{FF2B5EF4-FFF2-40B4-BE49-F238E27FC236}">
                <a16:creationId xmlns:a16="http://schemas.microsoft.com/office/drawing/2014/main" id="{0CC37F1B-5402-D24E-BDD9-19744A2730F5}"/>
              </a:ext>
            </a:extLst>
          </p:cNvPr>
          <p:cNvPicPr>
            <a:picLocks noChangeAspect="1"/>
          </p:cNvPicPr>
          <p:nvPr userDrawn="1"/>
        </p:nvPicPr>
        <p:blipFill>
          <a:blip r:embed="rId3"/>
          <a:stretch>
            <a:fillRect/>
          </a:stretch>
        </p:blipFill>
        <p:spPr>
          <a:xfrm>
            <a:off x="740666" y="457200"/>
            <a:ext cx="1772597" cy="522140"/>
          </a:xfrm>
          <a:prstGeom prst="rect">
            <a:avLst/>
          </a:prstGeom>
        </p:spPr>
      </p:pic>
    </p:spTree>
    <p:extLst>
      <p:ext uri="{BB962C8B-B14F-4D97-AF65-F5344CB8AC3E}">
        <p14:creationId xmlns:p14="http://schemas.microsoft.com/office/powerpoint/2010/main" val="38427583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cture Only">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F2A658F-CD0B-4645-8298-83CE8302ACB7}"/>
              </a:ext>
            </a:extLst>
          </p:cNvPr>
          <p:cNvSpPr>
            <a:spLocks noGrp="1"/>
          </p:cNvSpPr>
          <p:nvPr>
            <p:ph type="title"/>
          </p:nvPr>
        </p:nvSpPr>
        <p:spPr/>
        <p:txBody>
          <a:bodyPr/>
          <a:lstStyle/>
          <a:p>
            <a:r>
              <a:rPr lang="en-US" dirty="0"/>
              <a:t>Click to edit Master title style</a:t>
            </a:r>
          </a:p>
        </p:txBody>
      </p:sp>
      <p:sp>
        <p:nvSpPr>
          <p:cNvPr id="11" name="Picture Placeholder 2">
            <a:extLst>
              <a:ext uri="{FF2B5EF4-FFF2-40B4-BE49-F238E27FC236}">
                <a16:creationId xmlns:a16="http://schemas.microsoft.com/office/drawing/2014/main" id="{0D1DCB07-D8B9-C74E-BA30-F4E3DA9511DA}"/>
              </a:ext>
            </a:extLst>
          </p:cNvPr>
          <p:cNvSpPr>
            <a:spLocks noGrp="1"/>
          </p:cNvSpPr>
          <p:nvPr>
            <p:ph type="pic" sz="quarter" idx="10"/>
          </p:nvPr>
        </p:nvSpPr>
        <p:spPr>
          <a:xfrm>
            <a:off x="0" y="2070101"/>
            <a:ext cx="12192000" cy="4787899"/>
          </a:xfrm>
        </p:spPr>
        <p:txBody>
          <a:bodyPr/>
          <a:lstStyle>
            <a:lvl1pPr marL="0" indent="0">
              <a:buNone/>
              <a:defRPr/>
            </a:lvl1pPr>
          </a:lstStyle>
          <a:p>
            <a:endParaRPr lang="en-US" dirty="0"/>
          </a:p>
        </p:txBody>
      </p:sp>
    </p:spTree>
    <p:extLst>
      <p:ext uri="{BB962C8B-B14F-4D97-AF65-F5344CB8AC3E}">
        <p14:creationId xmlns:p14="http://schemas.microsoft.com/office/powerpoint/2010/main" val="30105586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ideo Only">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F2A658F-CD0B-4645-8298-83CE8302ACB7}"/>
              </a:ext>
            </a:extLst>
          </p:cNvPr>
          <p:cNvSpPr>
            <a:spLocks noGrp="1"/>
          </p:cNvSpPr>
          <p:nvPr>
            <p:ph type="title"/>
          </p:nvPr>
        </p:nvSpPr>
        <p:spPr/>
        <p:txBody>
          <a:bodyPr/>
          <a:lstStyle/>
          <a:p>
            <a:r>
              <a:rPr lang="en-US" dirty="0"/>
              <a:t>Click to edit Master title style</a:t>
            </a:r>
          </a:p>
        </p:txBody>
      </p:sp>
      <p:sp>
        <p:nvSpPr>
          <p:cNvPr id="6" name="Media Placeholder 5">
            <a:extLst>
              <a:ext uri="{FF2B5EF4-FFF2-40B4-BE49-F238E27FC236}">
                <a16:creationId xmlns:a16="http://schemas.microsoft.com/office/drawing/2014/main" id="{1A0E5592-B147-6B40-9412-1EE667F6FFA4}"/>
              </a:ext>
            </a:extLst>
          </p:cNvPr>
          <p:cNvSpPr>
            <a:spLocks noGrp="1"/>
          </p:cNvSpPr>
          <p:nvPr>
            <p:ph type="media" sz="quarter" idx="11" hasCustomPrompt="1"/>
          </p:nvPr>
        </p:nvSpPr>
        <p:spPr>
          <a:xfrm>
            <a:off x="0" y="2070100"/>
            <a:ext cx="12192000" cy="4787900"/>
          </a:xfrm>
        </p:spPr>
        <p:txBody>
          <a:bodyPr/>
          <a:lstStyle>
            <a:lvl1pPr marL="0" indent="0">
              <a:buNone/>
              <a:defRPr/>
            </a:lvl1pPr>
          </a:lstStyle>
          <a:p>
            <a:r>
              <a:rPr lang="en-US" dirty="0"/>
              <a:t>Video</a:t>
            </a:r>
          </a:p>
        </p:txBody>
      </p:sp>
    </p:spTree>
    <p:extLst>
      <p:ext uri="{BB962C8B-B14F-4D97-AF65-F5344CB8AC3E}">
        <p14:creationId xmlns:p14="http://schemas.microsoft.com/office/powerpoint/2010/main" val="35195771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B8A667-DD05-564E-B57D-77CECB3AE44E}"/>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4555991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01000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Section with Photo (Orang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B9ABE-199D-114A-BD4B-8AB0CAAC2A43}"/>
              </a:ext>
            </a:extLst>
          </p:cNvPr>
          <p:cNvSpPr>
            <a:spLocks noGrp="1"/>
          </p:cNvSpPr>
          <p:nvPr>
            <p:ph type="title"/>
          </p:nvPr>
        </p:nvSpPr>
        <p:spPr>
          <a:xfrm>
            <a:off x="704031" y="1060809"/>
            <a:ext cx="5224821" cy="2852737"/>
          </a:xfrm>
          <a:prstGeom prst="rect">
            <a:avLst/>
          </a:prstGeom>
        </p:spPr>
        <p:txBody>
          <a:bodyPr anchor="b">
            <a:normAutofit/>
          </a:bodyPr>
          <a:lstStyle>
            <a:lvl1pPr>
              <a:defRPr sz="4800">
                <a:solidFill>
                  <a:schemeClr val="tx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6159A87B-9450-B342-898B-1B56515C9D04}"/>
              </a:ext>
            </a:extLst>
          </p:cNvPr>
          <p:cNvSpPr>
            <a:spLocks noGrp="1"/>
          </p:cNvSpPr>
          <p:nvPr>
            <p:ph type="body" idx="1"/>
          </p:nvPr>
        </p:nvSpPr>
        <p:spPr>
          <a:xfrm>
            <a:off x="704088" y="4114800"/>
            <a:ext cx="5224821" cy="1500187"/>
          </a:xfrm>
          <a:prstGeom prst="rect">
            <a:avLst/>
          </a:prstGeom>
        </p:spPr>
        <p:txBody>
          <a:bodyPr>
            <a:normAutofit/>
          </a:bodyPr>
          <a:lstStyle>
            <a:lvl1pPr marL="0" indent="0">
              <a:buNone/>
              <a:defRPr sz="240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8" name="Picture Placeholder 3">
            <a:extLst>
              <a:ext uri="{FF2B5EF4-FFF2-40B4-BE49-F238E27FC236}">
                <a16:creationId xmlns:a16="http://schemas.microsoft.com/office/drawing/2014/main" id="{0816FEDB-1838-C944-A3FD-F00975D579E6}"/>
              </a:ext>
            </a:extLst>
          </p:cNvPr>
          <p:cNvSpPr>
            <a:spLocks noGrp="1"/>
          </p:cNvSpPr>
          <p:nvPr>
            <p:ph type="pic" sz="quarter" idx="10"/>
          </p:nvPr>
        </p:nvSpPr>
        <p:spPr>
          <a:xfrm>
            <a:off x="6492240" y="0"/>
            <a:ext cx="5699760" cy="6858000"/>
          </a:xfrm>
          <a:solidFill>
            <a:schemeClr val="tx1"/>
          </a:solidFill>
        </p:spPr>
        <p:txBody>
          <a:bodyPr/>
          <a:lstStyle>
            <a:lvl1pPr marL="0" indent="0">
              <a:buNone/>
              <a:defRPr/>
            </a:lvl1pPr>
          </a:lstStyle>
          <a:p>
            <a:endParaRPr lang="en-US" dirty="0"/>
          </a:p>
        </p:txBody>
      </p:sp>
    </p:spTree>
    <p:extLst>
      <p:ext uri="{BB962C8B-B14F-4D97-AF65-F5344CB8AC3E}">
        <p14:creationId xmlns:p14="http://schemas.microsoft.com/office/powerpoint/2010/main" val="2670406201"/>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Section with Photo (Navy)">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B9ABE-199D-114A-BD4B-8AB0CAAC2A43}"/>
              </a:ext>
            </a:extLst>
          </p:cNvPr>
          <p:cNvSpPr>
            <a:spLocks noGrp="1"/>
          </p:cNvSpPr>
          <p:nvPr>
            <p:ph type="title"/>
          </p:nvPr>
        </p:nvSpPr>
        <p:spPr>
          <a:xfrm>
            <a:off x="704031" y="1060809"/>
            <a:ext cx="5224821" cy="2852737"/>
          </a:xfrm>
          <a:prstGeom prst="rect">
            <a:avLst/>
          </a:prstGeom>
        </p:spPr>
        <p:txBody>
          <a:bodyPr anchor="b">
            <a:normAutofit/>
          </a:bodyPr>
          <a:lstStyle>
            <a:lvl1pPr>
              <a:defRPr sz="4800">
                <a:solidFill>
                  <a:schemeClr val="bg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6159A87B-9450-B342-898B-1B56515C9D04}"/>
              </a:ext>
            </a:extLst>
          </p:cNvPr>
          <p:cNvSpPr>
            <a:spLocks noGrp="1"/>
          </p:cNvSpPr>
          <p:nvPr>
            <p:ph type="body" idx="1"/>
          </p:nvPr>
        </p:nvSpPr>
        <p:spPr>
          <a:xfrm>
            <a:off x="704031" y="4114800"/>
            <a:ext cx="5224821" cy="1500187"/>
          </a:xfrm>
          <a:prstGeom prst="rect">
            <a:avLst/>
          </a:prstGeom>
        </p:spPr>
        <p:txBody>
          <a:bodyPr>
            <a:normAutofit/>
          </a:bodyPr>
          <a:lstStyle>
            <a:lvl1pPr marL="0" indent="0">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5" name="Picture Placeholder 3">
            <a:extLst>
              <a:ext uri="{FF2B5EF4-FFF2-40B4-BE49-F238E27FC236}">
                <a16:creationId xmlns:a16="http://schemas.microsoft.com/office/drawing/2014/main" id="{C17D0421-183A-334C-9D76-A5BEBECDE60F}"/>
              </a:ext>
            </a:extLst>
          </p:cNvPr>
          <p:cNvSpPr>
            <a:spLocks noGrp="1"/>
          </p:cNvSpPr>
          <p:nvPr>
            <p:ph type="pic" sz="quarter" idx="10"/>
          </p:nvPr>
        </p:nvSpPr>
        <p:spPr>
          <a:xfrm>
            <a:off x="6492240" y="0"/>
            <a:ext cx="5699760" cy="6858000"/>
          </a:xfrm>
          <a:solidFill>
            <a:schemeClr val="bg1"/>
          </a:solidFill>
        </p:spPr>
        <p:txBody>
          <a:bodyPr/>
          <a:lstStyle>
            <a:lvl1pPr marL="0" indent="0">
              <a:buNone/>
              <a:defRPr/>
            </a:lvl1pPr>
          </a:lstStyle>
          <a:p>
            <a:endParaRPr lang="en-US" dirty="0"/>
          </a:p>
        </p:txBody>
      </p:sp>
    </p:spTree>
    <p:extLst>
      <p:ext uri="{BB962C8B-B14F-4D97-AF65-F5344CB8AC3E}">
        <p14:creationId xmlns:p14="http://schemas.microsoft.com/office/powerpoint/2010/main" val="22681767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Orange)">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B9ABE-199D-114A-BD4B-8AB0CAAC2A43}"/>
              </a:ext>
            </a:extLst>
          </p:cNvPr>
          <p:cNvSpPr>
            <a:spLocks noGrp="1"/>
          </p:cNvSpPr>
          <p:nvPr>
            <p:ph type="title"/>
          </p:nvPr>
        </p:nvSpPr>
        <p:spPr>
          <a:xfrm>
            <a:off x="831850" y="3836987"/>
            <a:ext cx="10515600" cy="1363663"/>
          </a:xfrm>
          <a:prstGeom prst="rect">
            <a:avLst/>
          </a:prstGeom>
        </p:spPr>
        <p:txBody>
          <a:bodyPr anchor="b">
            <a:normAutofit/>
          </a:bodyPr>
          <a:lstStyle>
            <a:lvl1pPr>
              <a:defRPr sz="4800">
                <a:solidFill>
                  <a:schemeClr val="bg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6159A87B-9450-B342-898B-1B56515C9D04}"/>
              </a:ext>
            </a:extLst>
          </p:cNvPr>
          <p:cNvSpPr>
            <a:spLocks noGrp="1"/>
          </p:cNvSpPr>
          <p:nvPr>
            <p:ph type="body" idx="1"/>
          </p:nvPr>
        </p:nvSpPr>
        <p:spPr>
          <a:xfrm>
            <a:off x="831850" y="5357813"/>
            <a:ext cx="10515600" cy="719454"/>
          </a:xfrm>
          <a:prstGeom prst="rect">
            <a:avLst/>
          </a:prstGeom>
        </p:spPr>
        <p:txBody>
          <a:bodyPr>
            <a:normAutofit/>
          </a:bodyPr>
          <a:lstStyle>
            <a:lvl1pPr marL="0" indent="0">
              <a:buNone/>
              <a:defRPr sz="240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32171071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Navy)">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B9ABE-199D-114A-BD4B-8AB0CAAC2A43}"/>
              </a:ext>
            </a:extLst>
          </p:cNvPr>
          <p:cNvSpPr>
            <a:spLocks noGrp="1"/>
          </p:cNvSpPr>
          <p:nvPr>
            <p:ph type="title"/>
          </p:nvPr>
        </p:nvSpPr>
        <p:spPr>
          <a:xfrm>
            <a:off x="831850" y="3836987"/>
            <a:ext cx="10515600" cy="1363663"/>
          </a:xfrm>
          <a:prstGeom prst="rect">
            <a:avLst/>
          </a:prstGeom>
        </p:spPr>
        <p:txBody>
          <a:bodyPr anchor="b">
            <a:normAutofit/>
          </a:bodyPr>
          <a:lstStyle>
            <a:lvl1pPr>
              <a:defRPr sz="4800">
                <a:solidFill>
                  <a:schemeClr val="bg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6159A87B-9450-B342-898B-1B56515C9D04}"/>
              </a:ext>
            </a:extLst>
          </p:cNvPr>
          <p:cNvSpPr>
            <a:spLocks noGrp="1"/>
          </p:cNvSpPr>
          <p:nvPr>
            <p:ph type="body" idx="1"/>
          </p:nvPr>
        </p:nvSpPr>
        <p:spPr>
          <a:xfrm>
            <a:off x="831850" y="5357813"/>
            <a:ext cx="10515600" cy="719454"/>
          </a:xfrm>
          <a:prstGeom prst="rect">
            <a:avLst/>
          </a:prstGeom>
        </p:spPr>
        <p:txBody>
          <a:bodyPr>
            <a:normAutofit/>
          </a:bodyPr>
          <a:lstStyle>
            <a:lvl1pPr marL="0" indent="0">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26875742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Ref idx="1001">
        <a:schemeClr val="bg2"/>
      </p:bgRef>
    </p:bg>
    <p:spTree>
      <p:nvGrpSpPr>
        <p:cNvPr id="1" name=""/>
        <p:cNvGrpSpPr/>
        <p:nvPr/>
      </p:nvGrpSpPr>
      <p:grpSpPr>
        <a:xfrm>
          <a:off x="0" y="0"/>
          <a:ext cx="0" cy="0"/>
          <a:chOff x="0" y="0"/>
          <a:chExt cx="0" cy="0"/>
        </a:xfrm>
      </p:grpSpPr>
      <p:sp>
        <p:nvSpPr>
          <p:cNvPr id="8" name="Rectangle 3" descr="This rectangle is a decorative element that becomes a white background for the orange logo at the top left of the slide. " title="Decorative Background">
            <a:extLst>
              <a:ext uri="{FF2B5EF4-FFF2-40B4-BE49-F238E27FC236}">
                <a16:creationId xmlns:a16="http://schemas.microsoft.com/office/drawing/2014/main" id="{982ED1EF-5686-E24D-9F47-3384F095732F}"/>
              </a:ext>
            </a:extLst>
          </p:cNvPr>
          <p:cNvSpPr/>
          <p:nvPr userDrawn="1"/>
        </p:nvSpPr>
        <p:spPr>
          <a:xfrm>
            <a:off x="0" y="0"/>
            <a:ext cx="12191999" cy="1188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8378F63C-0147-3441-9377-F9E2452D2B33}"/>
              </a:ext>
            </a:extLst>
          </p:cNvPr>
          <p:cNvSpPr>
            <a:spLocks noGrp="1"/>
          </p:cNvSpPr>
          <p:nvPr>
            <p:ph type="title"/>
          </p:nvPr>
        </p:nvSpPr>
        <p:spPr>
          <a:xfrm>
            <a:off x="3354332" y="2778847"/>
            <a:ext cx="5486400" cy="1737360"/>
          </a:xfrm>
        </p:spPr>
        <p:txBody>
          <a:bodyPr>
            <a:normAutofit/>
          </a:bodyPr>
          <a:lstStyle>
            <a:lvl1pPr>
              <a:defRPr sz="6000">
                <a:solidFill>
                  <a:schemeClr val="tx1"/>
                </a:solidFill>
              </a:defRPr>
            </a:lvl1pPr>
          </a:lstStyle>
          <a:p>
            <a:endParaRPr lang="en-US" dirty="0"/>
          </a:p>
        </p:txBody>
      </p:sp>
      <p:pic>
        <p:nvPicPr>
          <p:cNvPr id="6" name="Picture 5">
            <a:extLst>
              <a:ext uri="{FF2B5EF4-FFF2-40B4-BE49-F238E27FC236}">
                <a16:creationId xmlns:a16="http://schemas.microsoft.com/office/drawing/2014/main" id="{AFD267C1-830B-3449-B4CF-BBA6467AC054}"/>
              </a:ext>
            </a:extLst>
          </p:cNvPr>
          <p:cNvPicPr>
            <a:picLocks noChangeAspect="1"/>
          </p:cNvPicPr>
          <p:nvPr userDrawn="1"/>
        </p:nvPicPr>
        <p:blipFill>
          <a:blip r:embed="rId2"/>
          <a:stretch>
            <a:fillRect/>
          </a:stretch>
        </p:blipFill>
        <p:spPr>
          <a:xfrm>
            <a:off x="705685" y="365761"/>
            <a:ext cx="1753640" cy="516556"/>
          </a:xfrm>
          <a:prstGeom prst="rect">
            <a:avLst/>
          </a:prstGeom>
        </p:spPr>
      </p:pic>
    </p:spTree>
    <p:extLst>
      <p:ext uri="{BB962C8B-B14F-4D97-AF65-F5344CB8AC3E}">
        <p14:creationId xmlns:p14="http://schemas.microsoft.com/office/powerpoint/2010/main" val="3065986159"/>
      </p:ext>
    </p:extLst>
  </p:cSld>
  <p:clrMapOvr>
    <a:overrideClrMapping bg1="dk1" tx1="lt1" bg2="dk2" tx2="lt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Closing Slide with Laurel (Orange)">
    <p:bg>
      <p:bgRef idx="1001">
        <a:schemeClr val="bg2"/>
      </p:bgRef>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3494660B-E1AB-AF43-9B1B-F34D5E1CCF80}"/>
              </a:ext>
            </a:extLst>
          </p:cNvPr>
          <p:cNvSpPr>
            <a:spLocks noGrp="1"/>
          </p:cNvSpPr>
          <p:nvPr>
            <p:ph type="title"/>
          </p:nvPr>
        </p:nvSpPr>
        <p:spPr>
          <a:xfrm>
            <a:off x="740663" y="2766217"/>
            <a:ext cx="5486400" cy="1737360"/>
          </a:xfrm>
        </p:spPr>
        <p:txBody>
          <a:bodyPr tIns="0" bIns="0" anchor="t" anchorCtr="0">
            <a:normAutofit/>
          </a:bodyPr>
          <a:lstStyle>
            <a:lvl1pPr>
              <a:defRPr sz="6000">
                <a:solidFill>
                  <a:schemeClr val="tx1"/>
                </a:solidFill>
              </a:defRPr>
            </a:lvl1pPr>
          </a:lstStyle>
          <a:p>
            <a:endParaRPr lang="en-US" dirty="0"/>
          </a:p>
        </p:txBody>
      </p:sp>
      <p:pic>
        <p:nvPicPr>
          <p:cNvPr id="7" name="Picture 3" descr="The laurel from the Syracuse University seal is cropped to fit the right side of the slide. The laurel consists of a series of leaves in an arch. The laurel is white on top of an orange background." title="Syracuse University Laurel">
            <a:extLst>
              <a:ext uri="{FF2B5EF4-FFF2-40B4-BE49-F238E27FC236}">
                <a16:creationId xmlns:a16="http://schemas.microsoft.com/office/drawing/2014/main" id="{4F9193E3-243E-1B45-8467-4622423DF063}"/>
              </a:ext>
            </a:extLst>
          </p:cNvPr>
          <p:cNvPicPr>
            <a:picLocks noChangeAspect="1"/>
          </p:cNvPicPr>
          <p:nvPr userDrawn="1"/>
        </p:nvPicPr>
        <p:blipFill rotWithShape="1">
          <a:blip r:embed="rId2" cstate="hqprint">
            <a:alphaModFix/>
            <a:extLst>
              <a:ext uri="{28A0092B-C50C-407E-A947-70E740481C1C}">
                <a14:useLocalDpi xmlns:a14="http://schemas.microsoft.com/office/drawing/2010/main"/>
              </a:ext>
            </a:extLst>
          </a:blip>
          <a:srcRect l="-17" t="19247" r="69129" b="23976"/>
          <a:stretch/>
        </p:blipFill>
        <p:spPr>
          <a:xfrm>
            <a:off x="8339328" y="0"/>
            <a:ext cx="3849624" cy="6858000"/>
          </a:xfrm>
          <a:prstGeom prst="rect">
            <a:avLst/>
          </a:prstGeom>
        </p:spPr>
      </p:pic>
      <p:pic>
        <p:nvPicPr>
          <p:cNvPr id="8" name="Picture 7">
            <a:extLst>
              <a:ext uri="{FF2B5EF4-FFF2-40B4-BE49-F238E27FC236}">
                <a16:creationId xmlns:a16="http://schemas.microsoft.com/office/drawing/2014/main" id="{8310154D-A78A-1740-BC72-1A1F5F97CF34}"/>
              </a:ext>
            </a:extLst>
          </p:cNvPr>
          <p:cNvPicPr>
            <a:picLocks noChangeAspect="1"/>
          </p:cNvPicPr>
          <p:nvPr userDrawn="1"/>
        </p:nvPicPr>
        <p:blipFill>
          <a:blip r:embed="rId3"/>
          <a:stretch>
            <a:fillRect/>
          </a:stretch>
        </p:blipFill>
        <p:spPr>
          <a:xfrm>
            <a:off x="740664" y="466345"/>
            <a:ext cx="1949922" cy="576392"/>
          </a:xfrm>
          <a:prstGeom prst="rect">
            <a:avLst/>
          </a:prstGeom>
        </p:spPr>
      </p:pic>
    </p:spTree>
    <p:extLst>
      <p:ext uri="{BB962C8B-B14F-4D97-AF65-F5344CB8AC3E}">
        <p14:creationId xmlns:p14="http://schemas.microsoft.com/office/powerpoint/2010/main" val="2693143397"/>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with Photo (Orange)">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D7C3A-EF0B-4240-8101-CB6524BBA48C}"/>
              </a:ext>
            </a:extLst>
          </p:cNvPr>
          <p:cNvSpPr>
            <a:spLocks noGrp="1"/>
          </p:cNvSpPr>
          <p:nvPr>
            <p:ph type="ctrTitle"/>
          </p:nvPr>
        </p:nvSpPr>
        <p:spPr>
          <a:xfrm>
            <a:off x="457200" y="1879447"/>
            <a:ext cx="4390103" cy="2387600"/>
          </a:xfrm>
          <a:prstGeom prst="rect">
            <a:avLst/>
          </a:prstGeom>
        </p:spPr>
        <p:txBody>
          <a:bodyPr anchor="b">
            <a:normAutofit/>
          </a:bodyPr>
          <a:lstStyle>
            <a:lvl1pPr algn="l">
              <a:defRPr sz="4800">
                <a:solidFill>
                  <a:schemeClr val="bg1"/>
                </a:solidFill>
              </a:defRPr>
            </a:lvl1pPr>
          </a:lstStyle>
          <a:p>
            <a:r>
              <a:rPr lang="en-US" dirty="0"/>
              <a:t>Click to edit Master title style</a:t>
            </a:r>
          </a:p>
        </p:txBody>
      </p:sp>
      <p:sp>
        <p:nvSpPr>
          <p:cNvPr id="3" name="Subtitle 2">
            <a:extLst>
              <a:ext uri="{FF2B5EF4-FFF2-40B4-BE49-F238E27FC236}">
                <a16:creationId xmlns:a16="http://schemas.microsoft.com/office/drawing/2014/main" id="{D1FAD06B-ADEF-9846-AB81-A4E3AE9CC54A}"/>
              </a:ext>
            </a:extLst>
          </p:cNvPr>
          <p:cNvSpPr>
            <a:spLocks noGrp="1"/>
          </p:cNvSpPr>
          <p:nvPr>
            <p:ph type="subTitle" idx="1"/>
          </p:nvPr>
        </p:nvSpPr>
        <p:spPr>
          <a:xfrm>
            <a:off x="457200" y="4975122"/>
            <a:ext cx="4390103" cy="1039761"/>
          </a:xfrm>
          <a:prstGeom prst="rect">
            <a:avLst/>
          </a:prstGeom>
        </p:spPr>
        <p:txBody>
          <a:bodyPr/>
          <a:lstStyle>
            <a:lvl1pPr marL="0" indent="0" algn="l">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6" name="Picture Placeholder 3">
            <a:extLst>
              <a:ext uri="{FF2B5EF4-FFF2-40B4-BE49-F238E27FC236}">
                <a16:creationId xmlns:a16="http://schemas.microsoft.com/office/drawing/2014/main" id="{369042D0-5033-4541-ADD4-1239414CD9A6}"/>
              </a:ext>
            </a:extLst>
          </p:cNvPr>
          <p:cNvSpPr>
            <a:spLocks noGrp="1"/>
          </p:cNvSpPr>
          <p:nvPr>
            <p:ph type="pic" sz="quarter" idx="10"/>
          </p:nvPr>
        </p:nvSpPr>
        <p:spPr>
          <a:xfrm>
            <a:off x="5029200" y="0"/>
            <a:ext cx="7162800" cy="6858000"/>
          </a:xfrm>
          <a:solidFill>
            <a:schemeClr val="bg1"/>
          </a:solidFill>
        </p:spPr>
        <p:txBody>
          <a:bodyPr/>
          <a:lstStyle>
            <a:lvl1pPr marL="0" indent="0">
              <a:buNone/>
              <a:defRPr/>
            </a:lvl1pPr>
          </a:lstStyle>
          <a:p>
            <a:endParaRPr lang="en-US" dirty="0"/>
          </a:p>
        </p:txBody>
      </p:sp>
      <p:pic>
        <p:nvPicPr>
          <p:cNvPr id="5" name="Picture 4">
            <a:extLst>
              <a:ext uri="{FF2B5EF4-FFF2-40B4-BE49-F238E27FC236}">
                <a16:creationId xmlns:a16="http://schemas.microsoft.com/office/drawing/2014/main" id="{B4BF8101-4B05-9547-8CD0-118486206079}"/>
              </a:ext>
            </a:extLst>
          </p:cNvPr>
          <p:cNvPicPr>
            <a:picLocks noChangeAspect="1"/>
          </p:cNvPicPr>
          <p:nvPr userDrawn="1"/>
        </p:nvPicPr>
        <p:blipFill>
          <a:blip r:embed="rId2"/>
          <a:stretch>
            <a:fillRect/>
          </a:stretch>
        </p:blipFill>
        <p:spPr>
          <a:xfrm>
            <a:off x="457201" y="457201"/>
            <a:ext cx="1673326" cy="494631"/>
          </a:xfrm>
          <a:prstGeom prst="rect">
            <a:avLst/>
          </a:prstGeom>
        </p:spPr>
      </p:pic>
    </p:spTree>
    <p:extLst>
      <p:ext uri="{BB962C8B-B14F-4D97-AF65-F5344CB8AC3E}">
        <p14:creationId xmlns:p14="http://schemas.microsoft.com/office/powerpoint/2010/main" val="240137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Closing Slide with Laurel (Navy)">
    <p:bg>
      <p:bgPr>
        <a:solidFill>
          <a:schemeClr val="accent1"/>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FF41C7C-C8A5-FE4C-AF93-AC5D5F45FC94}"/>
              </a:ext>
            </a:extLst>
          </p:cNvPr>
          <p:cNvSpPr>
            <a:spLocks noGrp="1"/>
          </p:cNvSpPr>
          <p:nvPr>
            <p:ph type="title"/>
          </p:nvPr>
        </p:nvSpPr>
        <p:spPr>
          <a:xfrm>
            <a:off x="740664" y="2766217"/>
            <a:ext cx="5483335" cy="1737360"/>
          </a:xfrm>
        </p:spPr>
        <p:txBody>
          <a:bodyPr tIns="0" bIns="0" anchor="t" anchorCtr="0">
            <a:noAutofit/>
          </a:bodyPr>
          <a:lstStyle>
            <a:lvl1pPr>
              <a:defRPr sz="6000">
                <a:solidFill>
                  <a:schemeClr val="tx2"/>
                </a:solidFill>
              </a:defRPr>
            </a:lvl1pPr>
          </a:lstStyle>
          <a:p>
            <a:endParaRPr lang="en-US" dirty="0"/>
          </a:p>
        </p:txBody>
      </p:sp>
      <p:pic>
        <p:nvPicPr>
          <p:cNvPr id="7" name="Picture 3" descr="The laurel from the Syracuse University seal is cropped to fit the right side of the slide. The laurel consists of a series of leaves in an arch. The laurel is white on top of a navy background." title="Syracuse University Laurel">
            <a:extLst>
              <a:ext uri="{FF2B5EF4-FFF2-40B4-BE49-F238E27FC236}">
                <a16:creationId xmlns:a16="http://schemas.microsoft.com/office/drawing/2014/main" id="{6698A982-DF1C-E541-8680-695565939B76}"/>
              </a:ext>
            </a:extLst>
          </p:cNvPr>
          <p:cNvPicPr>
            <a:picLocks noChangeAspect="1"/>
          </p:cNvPicPr>
          <p:nvPr userDrawn="1"/>
        </p:nvPicPr>
        <p:blipFill rotWithShape="1">
          <a:blip r:embed="rId2" cstate="hqprint">
            <a:alphaModFix/>
            <a:extLst>
              <a:ext uri="{28A0092B-C50C-407E-A947-70E740481C1C}">
                <a14:useLocalDpi xmlns:a14="http://schemas.microsoft.com/office/drawing/2010/main"/>
              </a:ext>
            </a:extLst>
          </a:blip>
          <a:srcRect l="-17" t="19247" r="69129" b="23976"/>
          <a:stretch/>
        </p:blipFill>
        <p:spPr>
          <a:xfrm>
            <a:off x="8339328" y="0"/>
            <a:ext cx="3849624" cy="6858000"/>
          </a:xfrm>
          <a:prstGeom prst="rect">
            <a:avLst/>
          </a:prstGeom>
        </p:spPr>
      </p:pic>
      <p:pic>
        <p:nvPicPr>
          <p:cNvPr id="8" name="Picture 7">
            <a:extLst>
              <a:ext uri="{FF2B5EF4-FFF2-40B4-BE49-F238E27FC236}">
                <a16:creationId xmlns:a16="http://schemas.microsoft.com/office/drawing/2014/main" id="{9C9FE207-4E46-6A43-82A4-39959F3B3A17}"/>
              </a:ext>
            </a:extLst>
          </p:cNvPr>
          <p:cNvPicPr>
            <a:picLocks noChangeAspect="1"/>
          </p:cNvPicPr>
          <p:nvPr userDrawn="1"/>
        </p:nvPicPr>
        <p:blipFill>
          <a:blip r:embed="rId3"/>
          <a:stretch>
            <a:fillRect/>
          </a:stretch>
        </p:blipFill>
        <p:spPr>
          <a:xfrm>
            <a:off x="740665" y="468660"/>
            <a:ext cx="1930762" cy="568729"/>
          </a:xfrm>
          <a:prstGeom prst="rect">
            <a:avLst/>
          </a:prstGeom>
        </p:spPr>
      </p:pic>
    </p:spTree>
    <p:extLst>
      <p:ext uri="{BB962C8B-B14F-4D97-AF65-F5344CB8AC3E}">
        <p14:creationId xmlns:p14="http://schemas.microsoft.com/office/powerpoint/2010/main" val="36115305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Comment and Content">
    <p:spTree>
      <p:nvGrpSpPr>
        <p:cNvPr id="1" name=""/>
        <p:cNvGrpSpPr/>
        <p:nvPr/>
      </p:nvGrpSpPr>
      <p:grpSpPr>
        <a:xfrm>
          <a:off x="0" y="0"/>
          <a:ext cx="0" cy="0"/>
          <a:chOff x="0" y="0"/>
          <a:chExt cx="0" cy="0"/>
        </a:xfrm>
      </p:grpSpPr>
      <p:sp>
        <p:nvSpPr>
          <p:cNvPr id="2" name="Title 1" descr="Slide Title&#10;"/>
          <p:cNvSpPr>
            <a:spLocks noGrp="1"/>
          </p:cNvSpPr>
          <p:nvPr>
            <p:ph type="title" hasCustomPrompt="1"/>
          </p:nvPr>
        </p:nvSpPr>
        <p:spPr>
          <a:xfrm>
            <a:off x="724090" y="675776"/>
            <a:ext cx="5011455" cy="876798"/>
          </a:xfrm>
        </p:spPr>
        <p:txBody>
          <a:bodyPr/>
          <a:lstStyle>
            <a:lvl1pPr>
              <a:defRPr/>
            </a:lvl1pPr>
          </a:lstStyle>
          <a:p>
            <a:r>
              <a:rPr lang="en-US" dirty="0"/>
              <a:t>Slide Title</a:t>
            </a:r>
            <a:endParaRPr dirty="0"/>
          </a:p>
        </p:txBody>
      </p:sp>
      <p:sp>
        <p:nvSpPr>
          <p:cNvPr id="4" name="Text Placeholder 3" descr="Comment Box">
            <a:extLst>
              <a:ext uri="{FF2B5EF4-FFF2-40B4-BE49-F238E27FC236}">
                <a16:creationId xmlns:a16="http://schemas.microsoft.com/office/drawing/2014/main" id="{D7AC9930-AA5E-41CE-B6C7-66556E1B99B4}"/>
              </a:ext>
            </a:extLst>
          </p:cNvPr>
          <p:cNvSpPr>
            <a:spLocks noGrp="1"/>
          </p:cNvSpPr>
          <p:nvPr>
            <p:ph type="body" sz="quarter" idx="10" hasCustomPrompt="1"/>
          </p:nvPr>
        </p:nvSpPr>
        <p:spPr>
          <a:xfrm>
            <a:off x="6096001" y="675775"/>
            <a:ext cx="5375087" cy="876799"/>
          </a:xfrm>
        </p:spPr>
        <p:txBody>
          <a:bodyPr/>
          <a:lstStyle>
            <a:lvl1pPr marL="0" indent="0">
              <a:buNone/>
              <a:defRPr sz="2200" b="1">
                <a:solidFill>
                  <a:schemeClr val="accent2"/>
                </a:solidFill>
              </a:defRPr>
            </a:lvl1pPr>
          </a:lstStyle>
          <a:p>
            <a:pPr lvl="0"/>
            <a:r>
              <a:rPr lang="en-US" dirty="0"/>
              <a:t>Comment box</a:t>
            </a:r>
            <a:endParaRPr lang="en-GB" dirty="0"/>
          </a:p>
        </p:txBody>
      </p:sp>
      <p:sp>
        <p:nvSpPr>
          <p:cNvPr id="5" name="Text Placeholder 4" descr="Content Placeholder">
            <a:extLst>
              <a:ext uri="{FF2B5EF4-FFF2-40B4-BE49-F238E27FC236}">
                <a16:creationId xmlns:a16="http://schemas.microsoft.com/office/drawing/2014/main" id="{C6D5AA89-117F-4BA5-B58F-05002803D233}"/>
              </a:ext>
            </a:extLst>
          </p:cNvPr>
          <p:cNvSpPr>
            <a:spLocks noGrp="1"/>
          </p:cNvSpPr>
          <p:nvPr>
            <p:ph type="body" sz="quarter" idx="11" hasCustomPrompt="1"/>
          </p:nvPr>
        </p:nvSpPr>
        <p:spPr>
          <a:xfrm>
            <a:off x="724090" y="1916112"/>
            <a:ext cx="10746998" cy="4068763"/>
          </a:xfrm>
        </p:spPr>
        <p:txBody>
          <a:bodyPr/>
          <a:lstStyle>
            <a:lvl1pPr>
              <a:lnSpc>
                <a:spcPct val="110000"/>
              </a:lnSpc>
              <a:spcAft>
                <a:spcPts val="1200"/>
              </a:spcAft>
              <a:defRPr/>
            </a:lvl1pPr>
            <a:lvl2pPr>
              <a:lnSpc>
                <a:spcPct val="110000"/>
              </a:lnSpc>
              <a:spcAft>
                <a:spcPts val="1200"/>
              </a:spcAft>
              <a:defRPr/>
            </a:lvl2pPr>
            <a:lvl3pPr>
              <a:lnSpc>
                <a:spcPct val="110000"/>
              </a:lnSpc>
              <a:spcAft>
                <a:spcPts val="1200"/>
              </a:spcAft>
              <a:defRPr/>
            </a:lvl3pPr>
            <a:lvl4pPr>
              <a:lnSpc>
                <a:spcPct val="110000"/>
              </a:lnSpc>
              <a:spcAft>
                <a:spcPts val="1200"/>
              </a:spcAft>
              <a:defRPr/>
            </a:lvl4pPr>
            <a:lvl5pPr>
              <a:lnSpc>
                <a:spcPct val="110000"/>
              </a:lnSpc>
              <a:spcAft>
                <a:spcPts val="1200"/>
              </a:spcAft>
              <a:defRPr/>
            </a:lvl5pPr>
          </a:lstStyle>
          <a:p>
            <a:pPr lvl="0"/>
            <a:r>
              <a:rPr lang="en-US" dirty="0"/>
              <a:t>First level bullet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2642858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Comment &amp; Content Text Only">
    <p:spTree>
      <p:nvGrpSpPr>
        <p:cNvPr id="1" name=""/>
        <p:cNvGrpSpPr/>
        <p:nvPr/>
      </p:nvGrpSpPr>
      <p:grpSpPr>
        <a:xfrm>
          <a:off x="0" y="0"/>
          <a:ext cx="0" cy="0"/>
          <a:chOff x="0" y="0"/>
          <a:chExt cx="0" cy="0"/>
        </a:xfrm>
      </p:grpSpPr>
      <p:sp>
        <p:nvSpPr>
          <p:cNvPr id="2" name="Title 1" descr="Slide Title&#10;"/>
          <p:cNvSpPr>
            <a:spLocks noGrp="1"/>
          </p:cNvSpPr>
          <p:nvPr>
            <p:ph type="title" hasCustomPrompt="1"/>
          </p:nvPr>
        </p:nvSpPr>
        <p:spPr>
          <a:xfrm>
            <a:off x="724090" y="675776"/>
            <a:ext cx="5011455" cy="876798"/>
          </a:xfrm>
        </p:spPr>
        <p:txBody>
          <a:bodyPr/>
          <a:lstStyle>
            <a:lvl1pPr>
              <a:defRPr/>
            </a:lvl1pPr>
          </a:lstStyle>
          <a:p>
            <a:r>
              <a:rPr lang="en-US" dirty="0"/>
              <a:t>Slide Title</a:t>
            </a:r>
            <a:endParaRPr dirty="0"/>
          </a:p>
        </p:txBody>
      </p:sp>
      <p:sp>
        <p:nvSpPr>
          <p:cNvPr id="4" name="Text Placeholder 3" descr="Comment Box">
            <a:extLst>
              <a:ext uri="{FF2B5EF4-FFF2-40B4-BE49-F238E27FC236}">
                <a16:creationId xmlns:a16="http://schemas.microsoft.com/office/drawing/2014/main" id="{D7AC9930-AA5E-41CE-B6C7-66556E1B99B4}"/>
              </a:ext>
            </a:extLst>
          </p:cNvPr>
          <p:cNvSpPr>
            <a:spLocks noGrp="1"/>
          </p:cNvSpPr>
          <p:nvPr>
            <p:ph type="body" sz="quarter" idx="10" hasCustomPrompt="1"/>
          </p:nvPr>
        </p:nvSpPr>
        <p:spPr>
          <a:xfrm>
            <a:off x="6096001" y="675775"/>
            <a:ext cx="5375087" cy="876799"/>
          </a:xfrm>
        </p:spPr>
        <p:txBody>
          <a:bodyPr/>
          <a:lstStyle>
            <a:lvl1pPr marL="0" indent="0">
              <a:buNone/>
              <a:defRPr sz="2200" b="1">
                <a:solidFill>
                  <a:schemeClr val="accent2"/>
                </a:solidFill>
              </a:defRPr>
            </a:lvl1pPr>
          </a:lstStyle>
          <a:p>
            <a:pPr lvl="0"/>
            <a:r>
              <a:rPr lang="en-US" dirty="0"/>
              <a:t>Comment box</a:t>
            </a:r>
            <a:endParaRPr lang="en-GB" dirty="0"/>
          </a:p>
        </p:txBody>
      </p:sp>
      <p:sp>
        <p:nvSpPr>
          <p:cNvPr id="5" name="Text Placeholder 4" descr="Text Placeholder">
            <a:extLst>
              <a:ext uri="{FF2B5EF4-FFF2-40B4-BE49-F238E27FC236}">
                <a16:creationId xmlns:a16="http://schemas.microsoft.com/office/drawing/2014/main" id="{C6D5AA89-117F-4BA5-B58F-05002803D233}"/>
              </a:ext>
            </a:extLst>
          </p:cNvPr>
          <p:cNvSpPr>
            <a:spLocks noGrp="1"/>
          </p:cNvSpPr>
          <p:nvPr>
            <p:ph type="body" sz="quarter" idx="11" hasCustomPrompt="1"/>
          </p:nvPr>
        </p:nvSpPr>
        <p:spPr>
          <a:xfrm>
            <a:off x="724090" y="1916112"/>
            <a:ext cx="10746998" cy="4068763"/>
          </a:xfrm>
        </p:spPr>
        <p:txBody>
          <a:bodyPr/>
          <a:lstStyle>
            <a:lvl1pPr marL="0" indent="0">
              <a:lnSpc>
                <a:spcPct val="120000"/>
              </a:lnSpc>
              <a:spcAft>
                <a:spcPts val="600"/>
              </a:spcAft>
              <a:buNone/>
              <a:defRPr/>
            </a:lvl1pPr>
            <a:lvl2pPr marL="0" indent="0">
              <a:lnSpc>
                <a:spcPct val="110000"/>
              </a:lnSpc>
              <a:spcAft>
                <a:spcPts val="600"/>
              </a:spcAft>
              <a:buNone/>
              <a:defRPr/>
            </a:lvl2pPr>
            <a:lvl3pPr marL="0" indent="0">
              <a:lnSpc>
                <a:spcPct val="110000"/>
              </a:lnSpc>
              <a:spcAft>
                <a:spcPts val="600"/>
              </a:spcAft>
              <a:buNone/>
              <a:defRPr/>
            </a:lvl3pPr>
            <a:lvl4pPr marL="0" indent="0">
              <a:lnSpc>
                <a:spcPct val="110000"/>
              </a:lnSpc>
              <a:spcAft>
                <a:spcPts val="600"/>
              </a:spcAft>
              <a:buNone/>
              <a:defRPr/>
            </a:lvl4pPr>
            <a:lvl5pPr marL="0" indent="0">
              <a:lnSpc>
                <a:spcPct val="110000"/>
              </a:lnSpc>
              <a:spcAft>
                <a:spcPts val="600"/>
              </a:spcAft>
              <a:buNone/>
              <a:defRPr/>
            </a:lvl5pPr>
          </a:lstStyle>
          <a:p>
            <a:pPr lvl="0"/>
            <a:r>
              <a:rPr lang="en-US" dirty="0"/>
              <a:t>Body copy</a:t>
            </a:r>
            <a:endParaRPr lang="en-GB" dirty="0"/>
          </a:p>
        </p:txBody>
      </p:sp>
    </p:spTree>
    <p:extLst>
      <p:ext uri="{BB962C8B-B14F-4D97-AF65-F5344CB8AC3E}">
        <p14:creationId xmlns:p14="http://schemas.microsoft.com/office/powerpoint/2010/main" val="41879500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Comment">
    <p:spTree>
      <p:nvGrpSpPr>
        <p:cNvPr id="1" name=""/>
        <p:cNvGrpSpPr/>
        <p:nvPr/>
      </p:nvGrpSpPr>
      <p:grpSpPr>
        <a:xfrm>
          <a:off x="0" y="0"/>
          <a:ext cx="0" cy="0"/>
          <a:chOff x="0" y="0"/>
          <a:chExt cx="0" cy="0"/>
        </a:xfrm>
      </p:grpSpPr>
      <p:sp>
        <p:nvSpPr>
          <p:cNvPr id="2" name="Title 1" descr="Slide Title&#10;"/>
          <p:cNvSpPr>
            <a:spLocks noGrp="1"/>
          </p:cNvSpPr>
          <p:nvPr>
            <p:ph type="title" hasCustomPrompt="1"/>
          </p:nvPr>
        </p:nvSpPr>
        <p:spPr>
          <a:xfrm>
            <a:off x="724090" y="675776"/>
            <a:ext cx="5011455" cy="876798"/>
          </a:xfrm>
        </p:spPr>
        <p:txBody>
          <a:bodyPr/>
          <a:lstStyle>
            <a:lvl1pPr>
              <a:defRPr/>
            </a:lvl1pPr>
          </a:lstStyle>
          <a:p>
            <a:r>
              <a:rPr lang="en-US" dirty="0"/>
              <a:t>Slide Title</a:t>
            </a:r>
            <a:endParaRPr dirty="0"/>
          </a:p>
        </p:txBody>
      </p:sp>
      <p:sp>
        <p:nvSpPr>
          <p:cNvPr id="4" name="Text Placeholder 3" descr="Comment Box">
            <a:extLst>
              <a:ext uri="{FF2B5EF4-FFF2-40B4-BE49-F238E27FC236}">
                <a16:creationId xmlns:a16="http://schemas.microsoft.com/office/drawing/2014/main" id="{D7AC9930-AA5E-41CE-B6C7-66556E1B99B4}"/>
              </a:ext>
            </a:extLst>
          </p:cNvPr>
          <p:cNvSpPr>
            <a:spLocks noGrp="1"/>
          </p:cNvSpPr>
          <p:nvPr>
            <p:ph type="body" sz="quarter" idx="10" hasCustomPrompt="1"/>
          </p:nvPr>
        </p:nvSpPr>
        <p:spPr>
          <a:xfrm>
            <a:off x="6096001" y="675775"/>
            <a:ext cx="5375087" cy="876799"/>
          </a:xfrm>
        </p:spPr>
        <p:txBody>
          <a:bodyPr/>
          <a:lstStyle>
            <a:lvl1pPr marL="0" indent="0">
              <a:buNone/>
              <a:defRPr sz="2200" b="1">
                <a:solidFill>
                  <a:schemeClr val="accent2"/>
                </a:solidFill>
              </a:defRPr>
            </a:lvl1pPr>
          </a:lstStyle>
          <a:p>
            <a:pPr lvl="0"/>
            <a:r>
              <a:rPr lang="en-US" dirty="0"/>
              <a:t>Comment box</a:t>
            </a:r>
            <a:endParaRPr lang="en-GB" dirty="0"/>
          </a:p>
        </p:txBody>
      </p:sp>
    </p:spTree>
    <p:extLst>
      <p:ext uri="{BB962C8B-B14F-4D97-AF65-F5344CB8AC3E}">
        <p14:creationId xmlns:p14="http://schemas.microsoft.com/office/powerpoint/2010/main" val="35504087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with Photo (Navy)">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D7C3A-EF0B-4240-8101-CB6524BBA48C}"/>
              </a:ext>
            </a:extLst>
          </p:cNvPr>
          <p:cNvSpPr>
            <a:spLocks noGrp="1"/>
          </p:cNvSpPr>
          <p:nvPr>
            <p:ph type="ctrTitle"/>
          </p:nvPr>
        </p:nvSpPr>
        <p:spPr>
          <a:xfrm>
            <a:off x="457200" y="1879447"/>
            <a:ext cx="4390103" cy="2387600"/>
          </a:xfrm>
          <a:prstGeom prst="rect">
            <a:avLst/>
          </a:prstGeom>
        </p:spPr>
        <p:txBody>
          <a:bodyPr anchor="b">
            <a:normAutofit/>
          </a:bodyPr>
          <a:lstStyle>
            <a:lvl1pPr algn="l">
              <a:defRPr sz="4800">
                <a:solidFill>
                  <a:schemeClr val="bg1"/>
                </a:solidFill>
              </a:defRPr>
            </a:lvl1pPr>
          </a:lstStyle>
          <a:p>
            <a:r>
              <a:rPr lang="en-US" dirty="0"/>
              <a:t>Click to edit Master title style</a:t>
            </a:r>
          </a:p>
        </p:txBody>
      </p:sp>
      <p:sp>
        <p:nvSpPr>
          <p:cNvPr id="3" name="Subtitle 2">
            <a:extLst>
              <a:ext uri="{FF2B5EF4-FFF2-40B4-BE49-F238E27FC236}">
                <a16:creationId xmlns:a16="http://schemas.microsoft.com/office/drawing/2014/main" id="{D1FAD06B-ADEF-9846-AB81-A4E3AE9CC54A}"/>
              </a:ext>
            </a:extLst>
          </p:cNvPr>
          <p:cNvSpPr>
            <a:spLocks noGrp="1"/>
          </p:cNvSpPr>
          <p:nvPr>
            <p:ph type="subTitle" idx="1"/>
          </p:nvPr>
        </p:nvSpPr>
        <p:spPr>
          <a:xfrm>
            <a:off x="457200" y="4975122"/>
            <a:ext cx="4390103" cy="1039761"/>
          </a:xfrm>
          <a:prstGeom prst="rect">
            <a:avLst/>
          </a:prstGeom>
        </p:spPr>
        <p:txBody>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Picture Placeholder 3">
            <a:extLst>
              <a:ext uri="{FF2B5EF4-FFF2-40B4-BE49-F238E27FC236}">
                <a16:creationId xmlns:a16="http://schemas.microsoft.com/office/drawing/2014/main" id="{DC87AD74-788A-2745-9A83-3936DD28B959}"/>
              </a:ext>
            </a:extLst>
          </p:cNvPr>
          <p:cNvSpPr>
            <a:spLocks noGrp="1"/>
          </p:cNvSpPr>
          <p:nvPr>
            <p:ph type="pic" sz="quarter" idx="10"/>
          </p:nvPr>
        </p:nvSpPr>
        <p:spPr>
          <a:xfrm>
            <a:off x="5029200" y="0"/>
            <a:ext cx="7162800" cy="6858000"/>
          </a:xfrm>
          <a:solidFill>
            <a:schemeClr val="bg1"/>
          </a:solidFill>
        </p:spPr>
        <p:txBody>
          <a:bodyPr/>
          <a:lstStyle>
            <a:lvl1pPr marL="0" indent="0">
              <a:buNone/>
              <a:defRPr/>
            </a:lvl1pPr>
          </a:lstStyle>
          <a:p>
            <a:endParaRPr lang="en-US" dirty="0"/>
          </a:p>
        </p:txBody>
      </p:sp>
      <p:pic>
        <p:nvPicPr>
          <p:cNvPr id="7" name="Picture 6">
            <a:extLst>
              <a:ext uri="{FF2B5EF4-FFF2-40B4-BE49-F238E27FC236}">
                <a16:creationId xmlns:a16="http://schemas.microsoft.com/office/drawing/2014/main" id="{873C3547-61F4-A747-BE77-DA247C853A37}"/>
              </a:ext>
            </a:extLst>
          </p:cNvPr>
          <p:cNvPicPr>
            <a:picLocks noChangeAspect="1"/>
          </p:cNvPicPr>
          <p:nvPr userDrawn="1"/>
        </p:nvPicPr>
        <p:blipFill>
          <a:blip r:embed="rId2"/>
          <a:stretch>
            <a:fillRect/>
          </a:stretch>
        </p:blipFill>
        <p:spPr>
          <a:xfrm>
            <a:off x="457202" y="457201"/>
            <a:ext cx="1661057" cy="489283"/>
          </a:xfrm>
          <a:prstGeom prst="rect">
            <a:avLst/>
          </a:prstGeom>
        </p:spPr>
      </p:pic>
    </p:spTree>
    <p:extLst>
      <p:ext uri="{BB962C8B-B14F-4D97-AF65-F5344CB8AC3E}">
        <p14:creationId xmlns:p14="http://schemas.microsoft.com/office/powerpoint/2010/main" val="5698648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87A350-A569-4D4A-A8C5-9F53139FA321}"/>
              </a:ext>
            </a:extLst>
          </p:cNvPr>
          <p:cNvSpPr>
            <a:spLocks noGrp="1"/>
          </p:cNvSpPr>
          <p:nvPr>
            <p:ph type="title"/>
          </p:nvPr>
        </p:nvSpPr>
        <p:spPr/>
        <p:txBody>
          <a:bodyPr>
            <a:normAutofit/>
          </a:bodyPr>
          <a:lstStyle>
            <a:lvl1pPr>
              <a:defRPr sz="3200"/>
            </a:lvl1pPr>
          </a:lstStyle>
          <a:p>
            <a:r>
              <a:rPr lang="en-US" dirty="0"/>
              <a:t>Click to edit Master title style</a:t>
            </a:r>
          </a:p>
        </p:txBody>
      </p:sp>
      <p:sp>
        <p:nvSpPr>
          <p:cNvPr id="5" name="Content Placeholder 2">
            <a:extLst>
              <a:ext uri="{FF2B5EF4-FFF2-40B4-BE49-F238E27FC236}">
                <a16:creationId xmlns:a16="http://schemas.microsoft.com/office/drawing/2014/main" id="{904DD360-C2B2-1A49-B668-FE02618F2B7F}"/>
              </a:ext>
            </a:extLst>
          </p:cNvPr>
          <p:cNvSpPr>
            <a:spLocks noGrp="1"/>
          </p:cNvSpPr>
          <p:nvPr>
            <p:ph idx="1"/>
          </p:nvPr>
        </p:nvSpPr>
        <p:spPr>
          <a:xfrm>
            <a:off x="838200" y="1825625"/>
            <a:ext cx="10515600" cy="4351338"/>
          </a:xfrm>
        </p:spPr>
        <p:txBody>
          <a:bodyPr/>
          <a:lstStyle>
            <a:lvl1pPr marL="0" indent="0">
              <a:buNone/>
              <a:defRPr/>
            </a:lvl1pPr>
            <a:lvl2pPr marL="9525" indent="0">
              <a:buNone/>
              <a:tabLst/>
              <a:defRPr/>
            </a:lvl2pPr>
            <a:lvl3pPr marL="9525" indent="0">
              <a:buNone/>
              <a:tabLst/>
              <a:defRPr/>
            </a:lvl3pPr>
            <a:lvl4pPr marL="9525" indent="0">
              <a:buNone/>
              <a:tabLst/>
              <a:defRPr/>
            </a:lvl4pPr>
            <a:lvl5pPr marL="9525"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447810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ulleted Li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F9FBE8-57B1-984B-85C1-A3E9EEE3DDAE}"/>
              </a:ext>
            </a:extLst>
          </p:cNvPr>
          <p:cNvSpPr>
            <a:spLocks noGrp="1"/>
          </p:cNvSpPr>
          <p:nvPr>
            <p:ph type="title"/>
          </p:nvPr>
        </p:nvSpPr>
        <p:spPr/>
        <p:txBody>
          <a:bodyPr/>
          <a:lstStyle/>
          <a:p>
            <a:r>
              <a:rPr lang="en-US" dirty="0"/>
              <a:t>Click to edit Master title style</a:t>
            </a:r>
          </a:p>
        </p:txBody>
      </p:sp>
      <p:sp>
        <p:nvSpPr>
          <p:cNvPr id="5" name="Content Placeholder 2">
            <a:extLst>
              <a:ext uri="{FF2B5EF4-FFF2-40B4-BE49-F238E27FC236}">
                <a16:creationId xmlns:a16="http://schemas.microsoft.com/office/drawing/2014/main" id="{E5067853-CEB1-FC44-B005-DDF70C5D1070}"/>
              </a:ext>
            </a:extLst>
          </p:cNvPr>
          <p:cNvSpPr>
            <a:spLocks noGrp="1"/>
          </p:cNvSpPr>
          <p:nvPr>
            <p:ph idx="1"/>
          </p:nvPr>
        </p:nvSpPr>
        <p:spPr>
          <a:xfrm>
            <a:off x="838200" y="1825625"/>
            <a:ext cx="10515600" cy="4351338"/>
          </a:xfrm>
          <a:prstGeom prst="rect">
            <a:avLst/>
          </a:prstGeom>
        </p:spPr>
        <p:txBody>
          <a:bodyPr/>
          <a:lstStyle>
            <a:lvl1pPr>
              <a:defRPr sz="2800"/>
            </a:lvl1pPr>
            <a:lvl2pPr>
              <a:defRPr sz="2400"/>
            </a:lvl2pPr>
            <a:lvl3pPr>
              <a:defRPr sz="2400"/>
            </a:lvl3pPr>
            <a:lvl4pPr>
              <a:defRPr sz="2000"/>
            </a:lvl4pPr>
            <a:lvl5pPr>
              <a:defRPr sz="2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607126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DF407E-022E-794A-A444-D97BCE8B55BA}"/>
              </a:ext>
            </a:extLst>
          </p:cNvPr>
          <p:cNvSpPr>
            <a:spLocks noGrp="1"/>
          </p:cNvSpPr>
          <p:nvPr>
            <p:ph type="title"/>
          </p:nvPr>
        </p:nvSpPr>
        <p:spPr/>
        <p:txBody>
          <a:bodyPr/>
          <a:lstStyle/>
          <a:p>
            <a:r>
              <a:rPr lang="en-US" dirty="0"/>
              <a:t>Click to edit Master title style</a:t>
            </a:r>
          </a:p>
        </p:txBody>
      </p:sp>
      <p:sp>
        <p:nvSpPr>
          <p:cNvPr id="7" name="Content Placeholder 2">
            <a:extLst>
              <a:ext uri="{FF2B5EF4-FFF2-40B4-BE49-F238E27FC236}">
                <a16:creationId xmlns:a16="http://schemas.microsoft.com/office/drawing/2014/main" id="{E5029A84-5503-7243-AB5C-33942C7CB20D}"/>
              </a:ext>
            </a:extLst>
          </p:cNvPr>
          <p:cNvSpPr>
            <a:spLocks noGrp="1"/>
          </p:cNvSpPr>
          <p:nvPr>
            <p:ph sz="half" idx="1"/>
          </p:nvPr>
        </p:nvSpPr>
        <p:spPr>
          <a:xfrm>
            <a:off x="838200" y="1825625"/>
            <a:ext cx="5181600" cy="4351338"/>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3">
            <a:extLst>
              <a:ext uri="{FF2B5EF4-FFF2-40B4-BE49-F238E27FC236}">
                <a16:creationId xmlns:a16="http://schemas.microsoft.com/office/drawing/2014/main" id="{8D58A4AA-3BBA-CD47-9E72-79747053069C}"/>
              </a:ext>
            </a:extLst>
          </p:cNvPr>
          <p:cNvSpPr>
            <a:spLocks noGrp="1"/>
          </p:cNvSpPr>
          <p:nvPr>
            <p:ph sz="half" idx="2"/>
          </p:nvPr>
        </p:nvSpPr>
        <p:spPr>
          <a:xfrm>
            <a:off x="6172200" y="1825625"/>
            <a:ext cx="5181600" cy="4351338"/>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446122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s with Subtitl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D03F8-3E42-A544-82DD-AA6A2FE1F2B7}"/>
              </a:ext>
            </a:extLst>
          </p:cNvPr>
          <p:cNvSpPr>
            <a:spLocks noGrp="1"/>
          </p:cNvSpPr>
          <p:nvPr>
            <p:ph type="title"/>
          </p:nvPr>
        </p:nvSpPr>
        <p:spPr/>
        <p:txBody>
          <a:bodyPr/>
          <a:lstStyle/>
          <a:p>
            <a:r>
              <a:rPr lang="en-US" dirty="0"/>
              <a:t>Click to edit Master title style</a:t>
            </a:r>
          </a:p>
        </p:txBody>
      </p:sp>
      <p:sp>
        <p:nvSpPr>
          <p:cNvPr id="8" name="Text Placeholder 2">
            <a:extLst>
              <a:ext uri="{FF2B5EF4-FFF2-40B4-BE49-F238E27FC236}">
                <a16:creationId xmlns:a16="http://schemas.microsoft.com/office/drawing/2014/main" id="{292CCD6E-072F-2642-AB45-71658C90933B}"/>
              </a:ext>
            </a:extLst>
          </p:cNvPr>
          <p:cNvSpPr>
            <a:spLocks noGrp="1"/>
          </p:cNvSpPr>
          <p:nvPr>
            <p:ph type="body" idx="1"/>
          </p:nvPr>
        </p:nvSpPr>
        <p:spPr>
          <a:xfrm>
            <a:off x="839788" y="1825625"/>
            <a:ext cx="5157787" cy="731520"/>
          </a:xfrm>
          <a:prstGeom prst="rect">
            <a:avLst/>
          </a:prstGeom>
        </p:spPr>
        <p:txBody>
          <a:bodyPr anchor="b"/>
          <a:lstStyle>
            <a:lvl1pPr marL="0" indent="0">
              <a:buNone/>
              <a:defRPr sz="2400" b="1" i="0">
                <a:solidFill>
                  <a:schemeClr val="accent1"/>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9" name="Content Placeholder 3">
            <a:extLst>
              <a:ext uri="{FF2B5EF4-FFF2-40B4-BE49-F238E27FC236}">
                <a16:creationId xmlns:a16="http://schemas.microsoft.com/office/drawing/2014/main" id="{FCF624C1-8860-7343-A9C7-D4AE6D946B8C}"/>
              </a:ext>
            </a:extLst>
          </p:cNvPr>
          <p:cNvSpPr>
            <a:spLocks noGrp="1"/>
          </p:cNvSpPr>
          <p:nvPr>
            <p:ph sz="half" idx="2"/>
          </p:nvPr>
        </p:nvSpPr>
        <p:spPr>
          <a:xfrm>
            <a:off x="839788" y="2651761"/>
            <a:ext cx="5157787" cy="3525202"/>
          </a:xfrm>
          <a:prstGeom prst="rect">
            <a:avLst/>
          </a:prstGeom>
        </p:spPr>
        <p:txBody>
          <a:bodyPr>
            <a:normAutofit/>
          </a:bodyPr>
          <a:lstStyle>
            <a:lvl1pPr>
              <a:defRPr sz="2400"/>
            </a:lvl1pPr>
            <a:lvl2pPr>
              <a:defRPr sz="2000"/>
            </a:lvl2pPr>
            <a:lvl3pPr>
              <a:defRPr sz="2000"/>
            </a:lvl3pPr>
            <a:lvl4pPr>
              <a:defRPr sz="1800"/>
            </a:lvl4pPr>
            <a:lvl5pP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4">
            <a:extLst>
              <a:ext uri="{FF2B5EF4-FFF2-40B4-BE49-F238E27FC236}">
                <a16:creationId xmlns:a16="http://schemas.microsoft.com/office/drawing/2014/main" id="{6F7A2362-C790-E647-BCBF-A98393C550A5}"/>
              </a:ext>
            </a:extLst>
          </p:cNvPr>
          <p:cNvSpPr>
            <a:spLocks noGrp="1"/>
          </p:cNvSpPr>
          <p:nvPr>
            <p:ph type="body" sz="quarter" idx="3"/>
          </p:nvPr>
        </p:nvSpPr>
        <p:spPr>
          <a:xfrm>
            <a:off x="6172200" y="1825625"/>
            <a:ext cx="5183188" cy="731520"/>
          </a:xfrm>
          <a:prstGeom prst="rect">
            <a:avLst/>
          </a:prstGeom>
        </p:spPr>
        <p:txBody>
          <a:bodyPr anchor="b"/>
          <a:lstStyle>
            <a:lvl1pPr marL="0" indent="0">
              <a:buNone/>
              <a:defRPr sz="2400" b="1" i="0">
                <a:solidFill>
                  <a:schemeClr val="accent1"/>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2" name="Content Placeholder 5">
            <a:extLst>
              <a:ext uri="{FF2B5EF4-FFF2-40B4-BE49-F238E27FC236}">
                <a16:creationId xmlns:a16="http://schemas.microsoft.com/office/drawing/2014/main" id="{03FD1DC2-B954-A943-AD79-573CC1E41B48}"/>
              </a:ext>
            </a:extLst>
          </p:cNvPr>
          <p:cNvSpPr>
            <a:spLocks noGrp="1"/>
          </p:cNvSpPr>
          <p:nvPr>
            <p:ph sz="quarter" idx="4"/>
          </p:nvPr>
        </p:nvSpPr>
        <p:spPr>
          <a:xfrm>
            <a:off x="6172200" y="2651761"/>
            <a:ext cx="5183188" cy="3525202"/>
          </a:xfrm>
          <a:prstGeom prst="rect">
            <a:avLst/>
          </a:prstGeom>
        </p:spPr>
        <p:txBody>
          <a:bodyPr>
            <a:normAutofit/>
          </a:bodyPr>
          <a:lstStyle>
            <a:lvl1pPr>
              <a:defRPr sz="2400"/>
            </a:lvl1pPr>
            <a:lvl2pPr>
              <a:defRPr sz="2000"/>
            </a:lvl2pPr>
            <a:lvl3pPr>
              <a:defRPr sz="2000"/>
            </a:lvl3pPr>
            <a:lvl4pPr>
              <a:defRPr sz="1800"/>
            </a:lvl4pPr>
            <a:lvl5pP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46151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F9FBE8-57B1-984B-85C1-A3E9EEE3DDAE}"/>
              </a:ext>
            </a:extLst>
          </p:cNvPr>
          <p:cNvSpPr>
            <a:spLocks noGrp="1"/>
          </p:cNvSpPr>
          <p:nvPr>
            <p:ph type="title"/>
          </p:nvPr>
        </p:nvSpPr>
        <p:spPr>
          <a:xfrm>
            <a:off x="838200" y="365125"/>
            <a:ext cx="10515600" cy="1325563"/>
          </a:xfrm>
        </p:spPr>
        <p:txBody>
          <a:bodyPr/>
          <a:lstStyle/>
          <a:p>
            <a:r>
              <a:rPr lang="en-US" dirty="0"/>
              <a:t>Click to edit Master title style</a:t>
            </a:r>
          </a:p>
        </p:txBody>
      </p:sp>
      <p:sp>
        <p:nvSpPr>
          <p:cNvPr id="4" name="Table Placeholder 3">
            <a:extLst>
              <a:ext uri="{FF2B5EF4-FFF2-40B4-BE49-F238E27FC236}">
                <a16:creationId xmlns:a16="http://schemas.microsoft.com/office/drawing/2014/main" id="{3B3998B0-802F-B748-B5BA-6FE0D7471297}"/>
              </a:ext>
            </a:extLst>
          </p:cNvPr>
          <p:cNvSpPr>
            <a:spLocks noGrp="1"/>
          </p:cNvSpPr>
          <p:nvPr>
            <p:ph type="tbl" sz="quarter" idx="10"/>
          </p:nvPr>
        </p:nvSpPr>
        <p:spPr>
          <a:xfrm>
            <a:off x="841248" y="1828800"/>
            <a:ext cx="10515600" cy="4352544"/>
          </a:xfrm>
        </p:spPr>
        <p:txBody>
          <a:bodyPr/>
          <a:lstStyle>
            <a:lvl1pPr marL="0" indent="0">
              <a:buNone/>
              <a:defRPr/>
            </a:lvl1pPr>
          </a:lstStyle>
          <a:p>
            <a:endParaRPr lang="en-US" dirty="0"/>
          </a:p>
        </p:txBody>
      </p:sp>
    </p:spTree>
    <p:extLst>
      <p:ext uri="{BB962C8B-B14F-4D97-AF65-F5344CB8AC3E}">
        <p14:creationId xmlns:p14="http://schemas.microsoft.com/office/powerpoint/2010/main" val="16521405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a">
    <p:spTree>
      <p:nvGrpSpPr>
        <p:cNvPr id="1" name=""/>
        <p:cNvGrpSpPr/>
        <p:nvPr/>
      </p:nvGrpSpPr>
      <p:grpSpPr>
        <a:xfrm>
          <a:off x="0" y="0"/>
          <a:ext cx="0" cy="0"/>
          <a:chOff x="0" y="0"/>
          <a:chExt cx="0" cy="0"/>
        </a:xfrm>
      </p:grpSpPr>
      <p:sp>
        <p:nvSpPr>
          <p:cNvPr id="6" name="Content Placeholder 3">
            <a:extLst>
              <a:ext uri="{FF2B5EF4-FFF2-40B4-BE49-F238E27FC236}">
                <a16:creationId xmlns:a16="http://schemas.microsoft.com/office/drawing/2014/main" id="{F493BC3E-42A7-E043-A02B-8A290153BD44}"/>
              </a:ext>
            </a:extLst>
          </p:cNvPr>
          <p:cNvSpPr>
            <a:spLocks noGrp="1"/>
          </p:cNvSpPr>
          <p:nvPr>
            <p:ph sz="half" idx="2"/>
          </p:nvPr>
        </p:nvSpPr>
        <p:spPr>
          <a:xfrm>
            <a:off x="835153" y="1828800"/>
            <a:ext cx="5157786" cy="4389120"/>
          </a:xfrm>
          <a:prstGeom prst="rect">
            <a:avLst/>
          </a:prstGeom>
        </p:spPr>
        <p:txBody>
          <a:bodyPr>
            <a:normAutofit/>
          </a:bodyPr>
          <a:lstStyle>
            <a:lvl1pPr marL="0" indent="0">
              <a:buNone/>
              <a:defRPr sz="2400"/>
            </a:lvl1pPr>
            <a:lvl2pPr>
              <a:defRPr sz="2000"/>
            </a:lvl2pPr>
            <a:lvl3pPr>
              <a:defRPr sz="2000"/>
            </a:lvl3pPr>
            <a:lvl4pPr>
              <a:defRPr sz="1800"/>
            </a:lvl4pPr>
            <a:lvl5pPr>
              <a:defRPr sz="1800"/>
            </a:lvl5pPr>
          </a:lstStyle>
          <a:p>
            <a:pPr lvl="0"/>
            <a:endParaRPr lang="en-US" dirty="0"/>
          </a:p>
        </p:txBody>
      </p:sp>
      <p:sp>
        <p:nvSpPr>
          <p:cNvPr id="7" name="Content Placeholder 3">
            <a:extLst>
              <a:ext uri="{FF2B5EF4-FFF2-40B4-BE49-F238E27FC236}">
                <a16:creationId xmlns:a16="http://schemas.microsoft.com/office/drawing/2014/main" id="{F22B79DF-FC89-3247-91C1-A0FE522BFE71}"/>
              </a:ext>
            </a:extLst>
          </p:cNvPr>
          <p:cNvSpPr>
            <a:spLocks noGrp="1"/>
          </p:cNvSpPr>
          <p:nvPr>
            <p:ph sz="half" idx="11"/>
          </p:nvPr>
        </p:nvSpPr>
        <p:spPr>
          <a:xfrm>
            <a:off x="6199063" y="1828800"/>
            <a:ext cx="5157787" cy="4389120"/>
          </a:xfrm>
          <a:prstGeom prst="rect">
            <a:avLst/>
          </a:prstGeom>
        </p:spPr>
        <p:txBody>
          <a:bodyPr>
            <a:normAutofit/>
          </a:bodyPr>
          <a:lstStyle>
            <a:lvl1pPr marL="0" indent="0">
              <a:buNone/>
              <a:defRPr sz="2400"/>
            </a:lvl1pPr>
            <a:lvl2pPr>
              <a:defRPr sz="2000"/>
            </a:lvl2pPr>
            <a:lvl3pPr>
              <a:defRPr sz="2000"/>
            </a:lvl3pPr>
            <a:lvl4pPr>
              <a:defRPr sz="1800"/>
            </a:lvl4pPr>
            <a:lvl5pPr>
              <a:defRPr sz="1800"/>
            </a:lvl5pPr>
          </a:lstStyle>
          <a:p>
            <a:pPr lvl="0"/>
            <a:endParaRPr lang="en-US" dirty="0"/>
          </a:p>
        </p:txBody>
      </p:sp>
      <p:sp>
        <p:nvSpPr>
          <p:cNvPr id="3" name="Title 2">
            <a:extLst>
              <a:ext uri="{FF2B5EF4-FFF2-40B4-BE49-F238E27FC236}">
                <a16:creationId xmlns:a16="http://schemas.microsoft.com/office/drawing/2014/main" id="{9BB223E2-4381-D047-9766-B9C2C5A20840}"/>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353372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Title Placeholder 1">
            <a:extLst>
              <a:ext uri="{FF2B5EF4-FFF2-40B4-BE49-F238E27FC236}">
                <a16:creationId xmlns:a16="http://schemas.microsoft.com/office/drawing/2014/main" id="{194CB2F0-51AE-5C4D-B565-575D8027D99A}"/>
              </a:ext>
            </a:extLst>
          </p:cNvPr>
          <p:cNvSpPr>
            <a:spLocks noGrp="1"/>
          </p:cNvSpPr>
          <p:nvPr>
            <p:ph type="title"/>
          </p:nvPr>
        </p:nvSpPr>
        <p:spPr>
          <a:xfrm>
            <a:off x="838200" y="365125"/>
            <a:ext cx="10515600" cy="1325563"/>
          </a:xfrm>
          <a:prstGeom prst="rect">
            <a:avLst/>
          </a:prstGeom>
        </p:spPr>
        <p:txBody>
          <a:bodyPr vert="horz" lIns="0" tIns="45720" rIns="0" bIns="45720" rtlCol="0" anchor="ctr">
            <a:normAutofit/>
          </a:bodyPr>
          <a:lstStyle/>
          <a:p>
            <a:r>
              <a:rPr lang="en-US" dirty="0"/>
              <a:t>Click to edit Master title style</a:t>
            </a:r>
          </a:p>
        </p:txBody>
      </p:sp>
      <p:sp>
        <p:nvSpPr>
          <p:cNvPr id="8" name="Text Placeholder 2">
            <a:extLst>
              <a:ext uri="{FF2B5EF4-FFF2-40B4-BE49-F238E27FC236}">
                <a16:creationId xmlns:a16="http://schemas.microsoft.com/office/drawing/2014/main" id="{CBCC5045-1D03-7D4A-9807-27BCB241BDDB}"/>
              </a:ext>
            </a:extLst>
          </p:cNvPr>
          <p:cNvSpPr>
            <a:spLocks noGrp="1"/>
          </p:cNvSpPr>
          <p:nvPr>
            <p:ph type="body" idx="1"/>
          </p:nvPr>
        </p:nvSpPr>
        <p:spPr>
          <a:xfrm>
            <a:off x="838200" y="1825625"/>
            <a:ext cx="10515600" cy="4352544"/>
          </a:xfrm>
          <a:prstGeom prst="rect">
            <a:avLst/>
          </a:prstGeom>
        </p:spPr>
        <p:txBody>
          <a:bodyPr vert="horz" lIns="0" tIns="45720" rIns="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9" name="Straight Connector 3">
            <a:extLst>
              <a:ext uri="{FF2B5EF4-FFF2-40B4-BE49-F238E27FC236}">
                <a16:creationId xmlns:a16="http://schemas.microsoft.com/office/drawing/2014/main" id="{08139C9B-1722-DF45-9141-674D6389476B}"/>
              </a:ext>
            </a:extLst>
          </p:cNvPr>
          <p:cNvCxnSpPr>
            <a:cxnSpLocks/>
          </p:cNvCxnSpPr>
          <p:nvPr userDrawn="1"/>
        </p:nvCxnSpPr>
        <p:spPr>
          <a:xfrm>
            <a:off x="838200" y="6355845"/>
            <a:ext cx="10515600" cy="0"/>
          </a:xfrm>
          <a:prstGeom prst="line">
            <a:avLst/>
          </a:prstGeom>
          <a:ln>
            <a:solidFill>
              <a:schemeClr val="tx2"/>
            </a:solidFill>
          </a:ln>
          <a:effectLst/>
        </p:spPr>
        <p:style>
          <a:lnRef idx="1">
            <a:schemeClr val="accent1"/>
          </a:lnRef>
          <a:fillRef idx="0">
            <a:schemeClr val="accent1"/>
          </a:fillRef>
          <a:effectRef idx="0">
            <a:schemeClr val="accent1"/>
          </a:effectRef>
          <a:fontRef idx="minor">
            <a:schemeClr val="tx1"/>
          </a:fontRef>
        </p:style>
      </p:cxnSp>
      <p:sp>
        <p:nvSpPr>
          <p:cNvPr id="11" name="TextBox 4">
            <a:extLst>
              <a:ext uri="{FF2B5EF4-FFF2-40B4-BE49-F238E27FC236}">
                <a16:creationId xmlns:a16="http://schemas.microsoft.com/office/drawing/2014/main" id="{B074448F-ECDF-DC44-9F43-FD59771C7B33}"/>
              </a:ext>
            </a:extLst>
          </p:cNvPr>
          <p:cNvSpPr txBox="1"/>
          <p:nvPr userDrawn="1"/>
        </p:nvSpPr>
        <p:spPr>
          <a:xfrm>
            <a:off x="838200" y="6355845"/>
            <a:ext cx="1919243" cy="365125"/>
          </a:xfrm>
          <a:prstGeom prst="rect">
            <a:avLst/>
          </a:prstGeom>
          <a:noFill/>
        </p:spPr>
        <p:txBody>
          <a:bodyPr wrap="none" lIns="0" rIns="0" rtlCol="0" anchor="ctr">
            <a:noAutofit/>
          </a:bodyPr>
          <a:lstStyle/>
          <a:p>
            <a:r>
              <a:rPr lang="en-US" sz="1000" dirty="0">
                <a:solidFill>
                  <a:schemeClr val="tx2"/>
                </a:solidFill>
                <a:latin typeface="Georgia" panose="02040502050405020303" pitchFamily="18" charset="0"/>
                <a:ea typeface="Verdana" panose="020B0604030504040204" pitchFamily="34" charset="0"/>
                <a:cs typeface="Verdana" panose="020B0604030504040204" pitchFamily="34" charset="0"/>
              </a:rPr>
              <a:t>Syracuse University</a:t>
            </a:r>
          </a:p>
        </p:txBody>
      </p:sp>
      <p:sp>
        <p:nvSpPr>
          <p:cNvPr id="12" name="TextBox 5">
            <a:extLst>
              <a:ext uri="{FF2B5EF4-FFF2-40B4-BE49-F238E27FC236}">
                <a16:creationId xmlns:a16="http://schemas.microsoft.com/office/drawing/2014/main" id="{5617610D-C255-5549-8A79-A9BD2F9C5841}"/>
              </a:ext>
            </a:extLst>
          </p:cNvPr>
          <p:cNvSpPr txBox="1"/>
          <p:nvPr userDrawn="1"/>
        </p:nvSpPr>
        <p:spPr>
          <a:xfrm>
            <a:off x="9434557" y="6355845"/>
            <a:ext cx="1919243" cy="365125"/>
          </a:xfrm>
          <a:prstGeom prst="rect">
            <a:avLst/>
          </a:prstGeom>
          <a:noFill/>
        </p:spPr>
        <p:txBody>
          <a:bodyPr wrap="none" lIns="0" rIns="0" rtlCol="0" anchor="ctr">
            <a:noAutofit/>
          </a:bodyPr>
          <a:lstStyle/>
          <a:p>
            <a:pPr algn="r"/>
            <a:fld id="{9A343670-1D05-7C47-B2D6-B371475A4076}" type="slidenum">
              <a:rPr lang="en-US" sz="900" b="0" smtClean="0">
                <a:solidFill>
                  <a:schemeClr val="tx2"/>
                </a:solidFill>
                <a:latin typeface="Verdana" panose="020B0604030504040204" pitchFamily="34" charset="0"/>
                <a:ea typeface="Verdana" panose="020B0604030504040204" pitchFamily="34" charset="0"/>
                <a:cs typeface="Verdana" panose="020B0604030504040204" pitchFamily="34" charset="0"/>
              </a:rPr>
              <a:t>‹#›</a:t>
            </a:fld>
            <a:endParaRPr lang="en-US" sz="900" b="0" dirty="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668965934"/>
      </p:ext>
    </p:extLst>
  </p:cSld>
  <p:clrMap bg1="lt1" tx1="dk1" bg2="lt2" tx2="dk2" accent1="accent1" accent2="accent2" accent3="accent3" accent4="accent4" accent5="accent5" accent6="accent6" hlink="hlink" folHlink="folHlink"/>
  <p:sldLayoutIdLst>
    <p:sldLayoutId id="2147483649" r:id="rId1"/>
    <p:sldLayoutId id="2147483666" r:id="rId2"/>
    <p:sldLayoutId id="2147483668" r:id="rId3"/>
    <p:sldLayoutId id="2147483671" r:id="rId4"/>
    <p:sldLayoutId id="2147483650" r:id="rId5"/>
    <p:sldLayoutId id="2147483652" r:id="rId6"/>
    <p:sldLayoutId id="2147483653" r:id="rId7"/>
    <p:sldLayoutId id="2147483672" r:id="rId8"/>
    <p:sldLayoutId id="2147483674" r:id="rId9"/>
    <p:sldLayoutId id="2147483655" r:id="rId10"/>
    <p:sldLayoutId id="2147483675" r:id="rId11"/>
    <p:sldLayoutId id="2147483654" r:id="rId12"/>
    <p:sldLayoutId id="2147483673" r:id="rId13"/>
    <p:sldLayoutId id="2147483658" r:id="rId14"/>
    <p:sldLayoutId id="2147483657" r:id="rId15"/>
    <p:sldLayoutId id="2147483662" r:id="rId16"/>
    <p:sldLayoutId id="2147483663" r:id="rId17"/>
    <p:sldLayoutId id="2147483656" r:id="rId18"/>
    <p:sldLayoutId id="2147483660" r:id="rId19"/>
    <p:sldLayoutId id="2147483661" r:id="rId20"/>
    <p:sldLayoutId id="2147483676" r:id="rId21"/>
    <p:sldLayoutId id="2147483677" r:id="rId22"/>
    <p:sldLayoutId id="2147483678" r:id="rId23"/>
  </p:sldLayoutIdLst>
  <p:txStyles>
    <p:titleStyle>
      <a:lvl1pPr algn="l" defTabSz="914400" rtl="0" eaLnBrk="1" latinLnBrk="0" hangingPunct="1">
        <a:lnSpc>
          <a:spcPct val="90000"/>
        </a:lnSpc>
        <a:spcBef>
          <a:spcPct val="0"/>
        </a:spcBef>
        <a:buNone/>
        <a:defRPr sz="3200" kern="1200">
          <a:solidFill>
            <a:schemeClr val="tx2"/>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90000"/>
        </a:lnSpc>
        <a:spcBef>
          <a:spcPts val="0"/>
        </a:spcBef>
        <a:spcAft>
          <a:spcPts val="1200"/>
        </a:spcAft>
        <a:buClr>
          <a:schemeClr val="tx2"/>
        </a:buClr>
        <a:buFont typeface="Arial" panose="020B0604020202020204" pitchFamily="34" charset="0"/>
        <a:buChar char="•"/>
        <a:defRPr sz="2800" kern="1200">
          <a:solidFill>
            <a:schemeClr val="accent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0"/>
        </a:spcBef>
        <a:spcAft>
          <a:spcPts val="1200"/>
        </a:spcAft>
        <a:buClr>
          <a:schemeClr val="tx2"/>
        </a:buClr>
        <a:buFont typeface="System Font Regular"/>
        <a:buChar char="–"/>
        <a:defRPr sz="2400" kern="1200">
          <a:solidFill>
            <a:schemeClr val="accent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0"/>
        </a:spcBef>
        <a:spcAft>
          <a:spcPts val="1200"/>
        </a:spcAft>
        <a:buClr>
          <a:schemeClr val="accent1"/>
        </a:buClr>
        <a:buFont typeface="Wingdings" pitchFamily="2" charset="2"/>
        <a:buChar char="§"/>
        <a:defRPr sz="2400" kern="1200">
          <a:solidFill>
            <a:schemeClr val="accent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0"/>
        </a:spcBef>
        <a:spcAft>
          <a:spcPts val="1200"/>
        </a:spcAft>
        <a:buClr>
          <a:schemeClr val="accent1"/>
        </a:buClr>
        <a:buFont typeface="System Font Regular"/>
        <a:buChar char="–"/>
        <a:defRPr sz="2000" kern="1200">
          <a:solidFill>
            <a:schemeClr val="accent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0"/>
        </a:spcBef>
        <a:spcAft>
          <a:spcPts val="1200"/>
        </a:spcAft>
        <a:buClrTx/>
        <a:buFont typeface="Arial" panose="020B0604020202020204" pitchFamily="34" charset="0"/>
        <a:buChar char="•"/>
        <a:defRPr sz="2000" kern="1200">
          <a:solidFill>
            <a:schemeClr val="accent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syracuse.edu/about/brand/?legacy=brand" TargetMode="External"/><Relationship Id="rId2" Type="http://schemas.openxmlformats.org/officeDocument/2006/relationships/hyperlink" Target="https://support.microsoft.com/en-us/office/make-your-powerpoint-presentations-accessible-to-people-with-disabilities-6f7772b2-2f33-4bd2-8ca7-dae3b2b3ef25?ui=en-us&amp;rs=en-us&amp;ad=us#PickTab=Windows" TargetMode="External"/><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hyperlink" Target="https://www.w3.org/TR/WCAG20/" TargetMode="External"/><Relationship Id="rId2" Type="http://schemas.openxmlformats.org/officeDocument/2006/relationships/hyperlink" Target="https://colorable.jxnblk.com/ffffff/d44500" TargetMode="External"/><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descr="Title: Recommendations">
            <a:extLst>
              <a:ext uri="{FF2B5EF4-FFF2-40B4-BE49-F238E27FC236}">
                <a16:creationId xmlns:a16="http://schemas.microsoft.com/office/drawing/2014/main" id="{AA7B4385-1177-4279-AB8A-DBAB867ED5A2}"/>
              </a:ext>
            </a:extLst>
          </p:cNvPr>
          <p:cNvSpPr>
            <a:spLocks noGrp="1"/>
          </p:cNvSpPr>
          <p:nvPr>
            <p:ph type="title"/>
          </p:nvPr>
        </p:nvSpPr>
        <p:spPr/>
        <p:txBody>
          <a:bodyPr/>
          <a:lstStyle/>
          <a:p>
            <a:r>
              <a:rPr lang="en-US" dirty="0"/>
              <a:t>Recommendations</a:t>
            </a:r>
          </a:p>
        </p:txBody>
      </p:sp>
      <p:sp>
        <p:nvSpPr>
          <p:cNvPr id="6" name="Text Placeholder2" descr="Comment for reference">
            <a:extLst>
              <a:ext uri="{FF2B5EF4-FFF2-40B4-BE49-F238E27FC236}">
                <a16:creationId xmlns:a16="http://schemas.microsoft.com/office/drawing/2014/main" id="{449C2CF7-DE39-46C8-80E4-43DB487BB76B}"/>
              </a:ext>
            </a:extLst>
          </p:cNvPr>
          <p:cNvSpPr>
            <a:spLocks noGrp="1"/>
          </p:cNvSpPr>
          <p:nvPr>
            <p:ph type="body" sz="quarter" idx="10"/>
          </p:nvPr>
        </p:nvSpPr>
        <p:spPr/>
        <p:txBody>
          <a:bodyPr/>
          <a:lstStyle/>
          <a:p>
            <a:r>
              <a:rPr lang="en-US" dirty="0"/>
              <a:t>*For informational purposes only. Delete slides 1-5 after reading. </a:t>
            </a:r>
          </a:p>
        </p:txBody>
      </p:sp>
      <p:sp>
        <p:nvSpPr>
          <p:cNvPr id="7" name="Text Placeholder1" descr="Introduction to colors, accessibility and the Syracuse University PowerPoint Template">
            <a:extLst>
              <a:ext uri="{FF2B5EF4-FFF2-40B4-BE49-F238E27FC236}">
                <a16:creationId xmlns:a16="http://schemas.microsoft.com/office/drawing/2014/main" id="{F045DED9-0820-469D-90FB-14975CA48B2D}"/>
              </a:ext>
            </a:extLst>
          </p:cNvPr>
          <p:cNvSpPr>
            <a:spLocks noGrp="1"/>
          </p:cNvSpPr>
          <p:nvPr>
            <p:ph type="body" sz="quarter" idx="11"/>
          </p:nvPr>
        </p:nvSpPr>
        <p:spPr/>
        <p:txBody>
          <a:bodyPr/>
          <a:lstStyle/>
          <a:p>
            <a:r>
              <a:rPr lang="en-US" sz="1600" dirty="0"/>
              <a:t>The first five slides (1-5) are meant to be an introduction to color accessibility and appropriate usage. These five slides can be deleted. </a:t>
            </a:r>
          </a:p>
          <a:p>
            <a:r>
              <a:rPr lang="en-US" sz="1600" dirty="0"/>
              <a:t>The remaining slides (2-26) are examples on how the templates can be used and include alternate versions (e.g., Closing Slides). Any slides that aren’t used should be deleted. </a:t>
            </a:r>
          </a:p>
          <a:p>
            <a:r>
              <a:rPr lang="en-US" sz="1600" dirty="0"/>
              <a:t>All slide design templates are available through the Layout menu. </a:t>
            </a:r>
          </a:p>
          <a:p>
            <a:r>
              <a:rPr lang="en-US" sz="1600" dirty="0"/>
              <a:t>We have set up our brand colors as the theme colors for the template. Please use our brand colors exclusively in your presentation.  </a:t>
            </a:r>
          </a:p>
          <a:p>
            <a:r>
              <a:rPr lang="en-US" sz="1600" dirty="0"/>
              <a:t>If the presentation will be made available for view or download online, the creator should ensure the presentation meets accessibility standards. Please refer to Microsoft’s guide on how to make your presentation accessible by clicking </a:t>
            </a:r>
            <a:r>
              <a:rPr lang="en-US" sz="1600" dirty="0">
                <a:hlinkClick r:id="rId2"/>
              </a:rPr>
              <a:t>here</a:t>
            </a:r>
            <a:r>
              <a:rPr lang="en-US" sz="1600" dirty="0"/>
              <a:t>. Also refer to slide 2-5 for more information. </a:t>
            </a:r>
          </a:p>
          <a:p>
            <a:r>
              <a:rPr lang="en-US" sz="1600" dirty="0"/>
              <a:t>If you have any questions regarding the visual identity of Syracuse University, please visit </a:t>
            </a:r>
            <a:r>
              <a:rPr lang="en-US" sz="1600" dirty="0">
                <a:hlinkClick r:id="rId3"/>
              </a:rPr>
              <a:t>syracuse.edu/brand</a:t>
            </a:r>
            <a:r>
              <a:rPr lang="en-US" sz="1600" dirty="0"/>
              <a:t>.</a:t>
            </a:r>
          </a:p>
        </p:txBody>
      </p:sp>
    </p:spTree>
    <p:extLst>
      <p:ext uri="{BB962C8B-B14F-4D97-AF65-F5344CB8AC3E}">
        <p14:creationId xmlns:p14="http://schemas.microsoft.com/office/powerpoint/2010/main" val="1535326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212CC9-F550-F245-B105-23DB02F54A82}"/>
              </a:ext>
            </a:extLst>
          </p:cNvPr>
          <p:cNvSpPr>
            <a:spLocks noGrp="1"/>
          </p:cNvSpPr>
          <p:nvPr>
            <p:ph type="title"/>
          </p:nvPr>
        </p:nvSpPr>
        <p:spPr/>
        <p:txBody>
          <a:bodyPr>
            <a:normAutofit/>
          </a:bodyPr>
          <a:lstStyle/>
          <a:p>
            <a:r>
              <a:rPr lang="en-US" dirty="0"/>
              <a:t>Title Goes Here </a:t>
            </a:r>
            <a:br>
              <a:rPr lang="en-US" dirty="0"/>
            </a:br>
            <a:r>
              <a:rPr lang="en-US" dirty="0"/>
              <a:t>(Example of Bulleted List Slide)</a:t>
            </a:r>
          </a:p>
        </p:txBody>
      </p:sp>
      <p:sp>
        <p:nvSpPr>
          <p:cNvPr id="3" name="Content Placeholder 2">
            <a:extLst>
              <a:ext uri="{FF2B5EF4-FFF2-40B4-BE49-F238E27FC236}">
                <a16:creationId xmlns:a16="http://schemas.microsoft.com/office/drawing/2014/main" id="{4AC42223-9585-C74D-89FB-DEDD812CDE66}"/>
              </a:ext>
            </a:extLst>
          </p:cNvPr>
          <p:cNvSpPr>
            <a:spLocks noGrp="1"/>
          </p:cNvSpPr>
          <p:nvPr>
            <p:ph idx="1"/>
          </p:nvPr>
        </p:nvSpPr>
        <p:spPr/>
        <p:txBody>
          <a:bodyPr/>
          <a:lstStyle/>
          <a:p>
            <a:r>
              <a:rPr lang="en-US" dirty="0"/>
              <a:t>Bullet #1</a:t>
            </a:r>
          </a:p>
          <a:p>
            <a:r>
              <a:rPr lang="en-US" dirty="0"/>
              <a:t>Bullet #2</a:t>
            </a:r>
          </a:p>
          <a:p>
            <a:r>
              <a:rPr lang="en-US" dirty="0"/>
              <a:t>Bullet #3</a:t>
            </a:r>
          </a:p>
        </p:txBody>
      </p:sp>
    </p:spTree>
    <p:extLst>
      <p:ext uri="{BB962C8B-B14F-4D97-AF65-F5344CB8AC3E}">
        <p14:creationId xmlns:p14="http://schemas.microsoft.com/office/powerpoint/2010/main" val="2276994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212CC9-F550-F245-B105-23DB02F54A82}"/>
              </a:ext>
            </a:extLst>
          </p:cNvPr>
          <p:cNvSpPr>
            <a:spLocks noGrp="1"/>
          </p:cNvSpPr>
          <p:nvPr>
            <p:ph type="title"/>
          </p:nvPr>
        </p:nvSpPr>
        <p:spPr>
          <a:xfrm>
            <a:off x="838200" y="365125"/>
            <a:ext cx="5181600" cy="1325563"/>
          </a:xfrm>
        </p:spPr>
        <p:txBody>
          <a:bodyPr>
            <a:noAutofit/>
          </a:bodyPr>
          <a:lstStyle/>
          <a:p>
            <a:r>
              <a:rPr lang="en-US" dirty="0"/>
              <a:t>Title Goes Here (Example of Two </a:t>
            </a:r>
            <a:br>
              <a:rPr lang="en-US" dirty="0"/>
            </a:br>
            <a:r>
              <a:rPr lang="en-US" dirty="0"/>
              <a:t>Column Slide)</a:t>
            </a:r>
          </a:p>
        </p:txBody>
      </p:sp>
      <p:sp>
        <p:nvSpPr>
          <p:cNvPr id="3" name="Content Placeholder 2">
            <a:extLst>
              <a:ext uri="{FF2B5EF4-FFF2-40B4-BE49-F238E27FC236}">
                <a16:creationId xmlns:a16="http://schemas.microsoft.com/office/drawing/2014/main" id="{4AC42223-9585-C74D-89FB-DEDD812CDE66}"/>
              </a:ext>
            </a:extLst>
          </p:cNvPr>
          <p:cNvSpPr>
            <a:spLocks noGrp="1"/>
          </p:cNvSpPr>
          <p:nvPr>
            <p:ph sz="half" idx="1"/>
          </p:nvPr>
        </p:nvSpPr>
        <p:spPr/>
        <p:txBody>
          <a:bodyPr>
            <a:normAutofit/>
          </a:bodyPr>
          <a:lstStyle/>
          <a:p>
            <a:r>
              <a:rPr lang="en-US" dirty="0"/>
              <a:t>Bullet #1</a:t>
            </a:r>
          </a:p>
          <a:p>
            <a:r>
              <a:rPr lang="en-US" dirty="0"/>
              <a:t>Bullet #2</a:t>
            </a:r>
          </a:p>
          <a:p>
            <a:r>
              <a:rPr lang="en-US" dirty="0"/>
              <a:t>Bullet #3</a:t>
            </a:r>
          </a:p>
        </p:txBody>
      </p:sp>
      <p:pic>
        <p:nvPicPr>
          <p:cNvPr id="6" name="Content Placeholder 3" descr="Football team emerges from the Dome's tunnel to the game field. The members are shown with their backs to the camera as they go up the dark tunnel into the bright lights of the field. " title="Football Team Enters">
            <a:extLst>
              <a:ext uri="{FF2B5EF4-FFF2-40B4-BE49-F238E27FC236}">
                <a16:creationId xmlns:a16="http://schemas.microsoft.com/office/drawing/2014/main" id="{0CD62D20-E21A-D046-957A-EA3505760E18}"/>
              </a:ext>
            </a:extLst>
          </p:cNvPr>
          <p:cNvPicPr>
            <a:picLocks noGrp="1" noChangeAspect="1"/>
          </p:cNvPicPr>
          <p:nvPr>
            <p:ph sz="half" idx="2"/>
          </p:nvPr>
        </p:nvPicPr>
        <p:blipFill rotWithShape="1">
          <a:blip r:embed="rId2" cstate="hqprint">
            <a:extLst>
              <a:ext uri="{28A0092B-C50C-407E-A947-70E740481C1C}">
                <a14:useLocalDpi xmlns:a14="http://schemas.microsoft.com/office/drawing/2010/main"/>
              </a:ext>
            </a:extLst>
          </a:blip>
          <a:srcRect/>
          <a:stretch/>
        </p:blipFill>
        <p:spPr>
          <a:xfrm>
            <a:off x="6653537" y="365125"/>
            <a:ext cx="4678262" cy="5811837"/>
          </a:xfrm>
        </p:spPr>
      </p:pic>
    </p:spTree>
    <p:extLst>
      <p:ext uri="{BB962C8B-B14F-4D97-AF65-F5344CB8AC3E}">
        <p14:creationId xmlns:p14="http://schemas.microsoft.com/office/powerpoint/2010/main" val="30416989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212CC9-F550-F245-B105-23DB02F54A82}"/>
              </a:ext>
            </a:extLst>
          </p:cNvPr>
          <p:cNvSpPr>
            <a:spLocks noGrp="1"/>
          </p:cNvSpPr>
          <p:nvPr>
            <p:ph type="title"/>
          </p:nvPr>
        </p:nvSpPr>
        <p:spPr/>
        <p:txBody>
          <a:bodyPr>
            <a:noAutofit/>
          </a:bodyPr>
          <a:lstStyle/>
          <a:p>
            <a:r>
              <a:rPr lang="en-US" dirty="0"/>
              <a:t>Title Goes Here </a:t>
            </a:r>
            <a:br>
              <a:rPr lang="en-US" dirty="0"/>
            </a:br>
            <a:r>
              <a:rPr lang="en-US" dirty="0"/>
              <a:t>(Example of Two Column Slide with Subtitles)</a:t>
            </a:r>
          </a:p>
        </p:txBody>
      </p:sp>
      <p:sp>
        <p:nvSpPr>
          <p:cNvPr id="5" name="Text Placeholder 2">
            <a:extLst>
              <a:ext uri="{FF2B5EF4-FFF2-40B4-BE49-F238E27FC236}">
                <a16:creationId xmlns:a16="http://schemas.microsoft.com/office/drawing/2014/main" id="{12E2743B-1B56-BF4A-958F-9019CF7E9D25}"/>
              </a:ext>
            </a:extLst>
          </p:cNvPr>
          <p:cNvSpPr>
            <a:spLocks noGrp="1"/>
          </p:cNvSpPr>
          <p:nvPr>
            <p:ph type="body" idx="1"/>
          </p:nvPr>
        </p:nvSpPr>
        <p:spPr/>
        <p:txBody>
          <a:bodyPr/>
          <a:lstStyle/>
          <a:p>
            <a:r>
              <a:rPr lang="en-US" dirty="0"/>
              <a:t>Subtitle 1 Goes Here</a:t>
            </a:r>
          </a:p>
        </p:txBody>
      </p:sp>
      <p:sp>
        <p:nvSpPr>
          <p:cNvPr id="3" name="Content Placeholder 3">
            <a:extLst>
              <a:ext uri="{FF2B5EF4-FFF2-40B4-BE49-F238E27FC236}">
                <a16:creationId xmlns:a16="http://schemas.microsoft.com/office/drawing/2014/main" id="{4AC42223-9585-C74D-89FB-DEDD812CDE66}"/>
              </a:ext>
            </a:extLst>
          </p:cNvPr>
          <p:cNvSpPr>
            <a:spLocks noGrp="1"/>
          </p:cNvSpPr>
          <p:nvPr>
            <p:ph sz="half" idx="2"/>
          </p:nvPr>
        </p:nvSpPr>
        <p:spPr/>
        <p:txBody>
          <a:bodyPr/>
          <a:lstStyle/>
          <a:p>
            <a:r>
              <a:rPr lang="en-US" dirty="0"/>
              <a:t>Bullet #1</a:t>
            </a:r>
          </a:p>
          <a:p>
            <a:r>
              <a:rPr lang="en-US" dirty="0"/>
              <a:t>Bullet #2</a:t>
            </a:r>
          </a:p>
        </p:txBody>
      </p:sp>
      <p:sp>
        <p:nvSpPr>
          <p:cNvPr id="6" name="Text Placeholder 4">
            <a:extLst>
              <a:ext uri="{FF2B5EF4-FFF2-40B4-BE49-F238E27FC236}">
                <a16:creationId xmlns:a16="http://schemas.microsoft.com/office/drawing/2014/main" id="{4080EFC6-A044-F041-A45D-26A9796A61A2}"/>
              </a:ext>
            </a:extLst>
          </p:cNvPr>
          <p:cNvSpPr>
            <a:spLocks noGrp="1"/>
          </p:cNvSpPr>
          <p:nvPr>
            <p:ph type="body" sz="quarter" idx="3"/>
          </p:nvPr>
        </p:nvSpPr>
        <p:spPr/>
        <p:txBody>
          <a:bodyPr/>
          <a:lstStyle/>
          <a:p>
            <a:r>
              <a:rPr lang="en-US" dirty="0"/>
              <a:t>Subtitle 2 Goes Here</a:t>
            </a:r>
          </a:p>
        </p:txBody>
      </p:sp>
      <p:sp>
        <p:nvSpPr>
          <p:cNvPr id="4" name="Content Placeholder 5">
            <a:extLst>
              <a:ext uri="{FF2B5EF4-FFF2-40B4-BE49-F238E27FC236}">
                <a16:creationId xmlns:a16="http://schemas.microsoft.com/office/drawing/2014/main" id="{B076A334-4CBD-EA4C-BE4E-67B13C21B3C9}"/>
              </a:ext>
            </a:extLst>
          </p:cNvPr>
          <p:cNvSpPr>
            <a:spLocks noGrp="1"/>
          </p:cNvSpPr>
          <p:nvPr>
            <p:ph sz="quarter" idx="4"/>
          </p:nvPr>
        </p:nvSpPr>
        <p:spPr/>
        <p:txBody>
          <a:bodyPr/>
          <a:lstStyle/>
          <a:p>
            <a:r>
              <a:rPr lang="en-US" dirty="0"/>
              <a:t>Bullet #1</a:t>
            </a:r>
          </a:p>
          <a:p>
            <a:r>
              <a:rPr lang="en-US" dirty="0"/>
              <a:t>Bullet #2</a:t>
            </a:r>
          </a:p>
        </p:txBody>
      </p:sp>
    </p:spTree>
    <p:extLst>
      <p:ext uri="{BB962C8B-B14F-4D97-AF65-F5344CB8AC3E}">
        <p14:creationId xmlns:p14="http://schemas.microsoft.com/office/powerpoint/2010/main" val="28840346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p:txBody>
          <a:bodyPr>
            <a:normAutofit/>
          </a:bodyPr>
          <a:lstStyle/>
          <a:p>
            <a:r>
              <a:rPr lang="en-US" dirty="0"/>
              <a:t>Title Goes Here </a:t>
            </a:r>
            <a:br>
              <a:rPr lang="en-US" dirty="0"/>
            </a:br>
            <a:r>
              <a:rPr lang="en-US" dirty="0"/>
              <a:t>(Example of Bar Graph in a Text Only Slide)</a:t>
            </a:r>
          </a:p>
        </p:txBody>
      </p:sp>
      <p:graphicFrame>
        <p:nvGraphicFramePr>
          <p:cNvPr id="27" name="Content Placeholder 2" descr="A bar graph showing data points that don't really serve a purpose other than to become an example to the PowerPoint presentation creator. " title="Graph Example"/>
          <p:cNvGraphicFramePr>
            <a:graphicFrameLocks noGrp="1"/>
          </p:cNvGraphicFramePr>
          <p:nvPr>
            <p:ph idx="1"/>
            <p:extLst>
              <p:ext uri="{D42A27DB-BD31-4B8C-83A1-F6EECF244321}">
                <p14:modId xmlns:p14="http://schemas.microsoft.com/office/powerpoint/2010/main" val="3524761766"/>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528984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p:txBody>
          <a:bodyPr>
            <a:normAutofit/>
          </a:bodyPr>
          <a:lstStyle/>
          <a:p>
            <a:r>
              <a:rPr lang="en-US" dirty="0"/>
              <a:t>Title Goes Here </a:t>
            </a:r>
            <a:br>
              <a:rPr lang="en-US" dirty="0"/>
            </a:br>
            <a:r>
              <a:rPr lang="en-US" dirty="0"/>
              <a:t>(Example of a Pie Chart in a Text Only Slide)</a:t>
            </a:r>
          </a:p>
        </p:txBody>
      </p:sp>
      <p:graphicFrame>
        <p:nvGraphicFramePr>
          <p:cNvPr id="27" name="Content Placeholder 2" descr="An example pie chart with generic data. The chart is meant to be an example for the PowerPoint presentation creator. " title="Pie Chart"/>
          <p:cNvGraphicFramePr>
            <a:graphicFrameLocks noGrp="1"/>
          </p:cNvGraphicFramePr>
          <p:nvPr>
            <p:ph idx="1"/>
            <p:extLst>
              <p:ext uri="{D42A27DB-BD31-4B8C-83A1-F6EECF244321}">
                <p14:modId xmlns:p14="http://schemas.microsoft.com/office/powerpoint/2010/main" val="3667980980"/>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9060691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A5540A-355E-104B-9037-5BAA87D85B74}"/>
              </a:ext>
            </a:extLst>
          </p:cNvPr>
          <p:cNvSpPr>
            <a:spLocks noGrp="1"/>
          </p:cNvSpPr>
          <p:nvPr>
            <p:ph type="title"/>
          </p:nvPr>
        </p:nvSpPr>
        <p:spPr/>
        <p:txBody>
          <a:bodyPr/>
          <a:lstStyle/>
          <a:p>
            <a:r>
              <a:rPr lang="en-US" dirty="0"/>
              <a:t>Title Goes Here </a:t>
            </a:r>
            <a:br>
              <a:rPr lang="en-US" dirty="0"/>
            </a:br>
            <a:r>
              <a:rPr lang="en-US" dirty="0"/>
              <a:t>(Example of a Table Slide)</a:t>
            </a:r>
          </a:p>
        </p:txBody>
      </p:sp>
      <p:graphicFrame>
        <p:nvGraphicFramePr>
          <p:cNvPr id="6" name="Table Placeholder 2" descr="This table uses 5 columns and 5 rows to provide an example for the PowerPoint presentation creator. The table was meant to be used as a base for the user. " title="Table Example">
            <a:extLst>
              <a:ext uri="{FF2B5EF4-FFF2-40B4-BE49-F238E27FC236}">
                <a16:creationId xmlns:a16="http://schemas.microsoft.com/office/drawing/2014/main" id="{87A8A2FE-4305-0746-A419-2F29A2A78FB3}"/>
              </a:ext>
            </a:extLst>
          </p:cNvPr>
          <p:cNvGraphicFramePr>
            <a:graphicFrameLocks noGrp="1"/>
          </p:cNvGraphicFramePr>
          <p:nvPr>
            <p:ph type="tbl" sz="quarter" idx="10"/>
            <p:extLst>
              <p:ext uri="{D42A27DB-BD31-4B8C-83A1-F6EECF244321}">
                <p14:modId xmlns:p14="http://schemas.microsoft.com/office/powerpoint/2010/main" val="2210616010"/>
              </p:ext>
            </p:extLst>
          </p:nvPr>
        </p:nvGraphicFramePr>
        <p:xfrm>
          <a:off x="838201" y="1828798"/>
          <a:ext cx="10515600" cy="4356100"/>
        </p:xfrm>
        <a:graphic>
          <a:graphicData uri="http://schemas.openxmlformats.org/drawingml/2006/table">
            <a:tbl>
              <a:tblPr firstRow="1" bandRow="1">
                <a:tableStyleId>{10A1B5D5-9B99-4C35-A422-299274C87663}</a:tableStyleId>
              </a:tblPr>
              <a:tblGrid>
                <a:gridCol w="2103120">
                  <a:extLst>
                    <a:ext uri="{9D8B030D-6E8A-4147-A177-3AD203B41FA5}">
                      <a16:colId xmlns:a16="http://schemas.microsoft.com/office/drawing/2014/main" val="3683999441"/>
                    </a:ext>
                  </a:extLst>
                </a:gridCol>
                <a:gridCol w="2103120">
                  <a:extLst>
                    <a:ext uri="{9D8B030D-6E8A-4147-A177-3AD203B41FA5}">
                      <a16:colId xmlns:a16="http://schemas.microsoft.com/office/drawing/2014/main" val="2056751666"/>
                    </a:ext>
                  </a:extLst>
                </a:gridCol>
                <a:gridCol w="2103120">
                  <a:extLst>
                    <a:ext uri="{9D8B030D-6E8A-4147-A177-3AD203B41FA5}">
                      <a16:colId xmlns:a16="http://schemas.microsoft.com/office/drawing/2014/main" val="1963066603"/>
                    </a:ext>
                  </a:extLst>
                </a:gridCol>
                <a:gridCol w="2103120">
                  <a:extLst>
                    <a:ext uri="{9D8B030D-6E8A-4147-A177-3AD203B41FA5}">
                      <a16:colId xmlns:a16="http://schemas.microsoft.com/office/drawing/2014/main" val="3024946553"/>
                    </a:ext>
                  </a:extLst>
                </a:gridCol>
                <a:gridCol w="2103120">
                  <a:extLst>
                    <a:ext uri="{9D8B030D-6E8A-4147-A177-3AD203B41FA5}">
                      <a16:colId xmlns:a16="http://schemas.microsoft.com/office/drawing/2014/main" val="1032761054"/>
                    </a:ext>
                  </a:extLst>
                </a:gridCol>
              </a:tblGrid>
              <a:tr h="8712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Column 1</a:t>
                      </a:r>
                      <a:endParaRPr lang="en-US" sz="1800" b="1" i="0" dirty="0">
                        <a:latin typeface="+mn-lt"/>
                        <a:ea typeface="Verdana" panose="020B0604030504040204" pitchFamily="34" charset="0"/>
                        <a:cs typeface="Verdana" panose="020B0604030504040204" pitchFamily="34" charset="0"/>
                      </a:endParaRPr>
                    </a:p>
                  </a:txBody>
                  <a:tcPr anchor="ctr" anchorCtr="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Column 2</a:t>
                      </a:r>
                      <a:endParaRPr lang="en-US" sz="1800" b="1" i="0" dirty="0">
                        <a:latin typeface="+mn-lt"/>
                        <a:ea typeface="Verdana" panose="020B0604030504040204" pitchFamily="34" charset="0"/>
                        <a:cs typeface="Verdana" panose="020B0604030504040204" pitchFamily="34" charset="0"/>
                      </a:endParaRPr>
                    </a:p>
                  </a:txBody>
                  <a:tcPr anchor="ctr" anchorCtr="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Column 3</a:t>
                      </a:r>
                      <a:endParaRPr lang="en-US" sz="1800" b="1" i="0" dirty="0">
                        <a:latin typeface="+mn-lt"/>
                        <a:ea typeface="Verdana" panose="020B0604030504040204" pitchFamily="34" charset="0"/>
                        <a:cs typeface="Verdana" panose="020B0604030504040204" pitchFamily="34" charset="0"/>
                      </a:endParaRPr>
                    </a:p>
                  </a:txBody>
                  <a:tcPr anchor="ctr" anchorCtr="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Column 4</a:t>
                      </a:r>
                      <a:endParaRPr lang="en-US" sz="1800" b="1" i="0" dirty="0">
                        <a:latin typeface="+mn-lt"/>
                        <a:ea typeface="Verdana" panose="020B0604030504040204" pitchFamily="34" charset="0"/>
                        <a:cs typeface="Verdana" panose="020B0604030504040204" pitchFamily="34" charset="0"/>
                      </a:endParaRPr>
                    </a:p>
                  </a:txBody>
                  <a:tcPr anchor="ctr" anchorCtr="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Column 5</a:t>
                      </a:r>
                      <a:endParaRPr lang="en-US" sz="1800" b="1" i="0" dirty="0">
                        <a:latin typeface="+mn-lt"/>
                        <a:ea typeface="Verdana" panose="020B0604030504040204" pitchFamily="34" charset="0"/>
                        <a:cs typeface="Verdana" panose="020B0604030504040204" pitchFamily="34" charset="0"/>
                      </a:endParaRPr>
                    </a:p>
                  </a:txBody>
                  <a:tcPr anchor="ctr" anchorCtr="1"/>
                </a:tc>
                <a:extLst>
                  <a:ext uri="{0D108BD9-81ED-4DB2-BD59-A6C34878D82A}">
                    <a16:rowId xmlns:a16="http://schemas.microsoft.com/office/drawing/2014/main" val="4267916748"/>
                  </a:ext>
                </a:extLst>
              </a:tr>
              <a:tr h="8712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effectLst/>
                        </a:rPr>
                        <a:t>Data point 1</a:t>
                      </a:r>
                      <a:r>
                        <a:rPr lang="en-US" sz="1800" dirty="0">
                          <a:effectLst/>
                        </a:rPr>
                        <a:t> </a:t>
                      </a:r>
                      <a:endParaRPr lang="en-US" sz="1800" dirty="0">
                        <a:latin typeface="+mn-lt"/>
                        <a:ea typeface="Verdana" panose="020B0604030504040204" pitchFamily="34" charset="0"/>
                        <a:cs typeface="Verdana" panose="020B0604030504040204" pitchFamily="34" charset="0"/>
                      </a:endParaRPr>
                    </a:p>
                  </a:txBody>
                  <a:tcPr anchor="ctr" anchorCtr="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effectLst/>
                        </a:rPr>
                        <a:t>Data point 5</a:t>
                      </a:r>
                      <a:r>
                        <a:rPr lang="en-US" sz="1800" dirty="0">
                          <a:effectLst/>
                        </a:rPr>
                        <a:t> </a:t>
                      </a:r>
                      <a:endParaRPr lang="en-US" sz="1800" dirty="0">
                        <a:latin typeface="+mn-lt"/>
                        <a:ea typeface="Verdana" panose="020B0604030504040204" pitchFamily="34" charset="0"/>
                        <a:cs typeface="Verdana" panose="020B0604030504040204" pitchFamily="34" charset="0"/>
                      </a:endParaRPr>
                    </a:p>
                  </a:txBody>
                  <a:tcPr anchor="ctr" anchorCtr="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effectLst/>
                        </a:rPr>
                        <a:t>Data point 9</a:t>
                      </a:r>
                      <a:r>
                        <a:rPr lang="en-US" sz="1800" dirty="0">
                          <a:effectLst/>
                        </a:rPr>
                        <a:t> </a:t>
                      </a:r>
                      <a:endParaRPr lang="en-US" sz="1800" dirty="0">
                        <a:latin typeface="+mn-lt"/>
                        <a:ea typeface="Verdana" panose="020B0604030504040204" pitchFamily="34" charset="0"/>
                        <a:cs typeface="Verdana" panose="020B0604030504040204" pitchFamily="34" charset="0"/>
                      </a:endParaRPr>
                    </a:p>
                  </a:txBody>
                  <a:tcPr anchor="ctr" anchorCtr="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effectLst/>
                        </a:rPr>
                        <a:t>Data point 13</a:t>
                      </a:r>
                      <a:endParaRPr lang="en-US" sz="1800" dirty="0">
                        <a:latin typeface="+mn-lt"/>
                        <a:ea typeface="Verdana" panose="020B0604030504040204" pitchFamily="34" charset="0"/>
                        <a:cs typeface="Verdana" panose="020B0604030504040204" pitchFamily="34" charset="0"/>
                      </a:endParaRPr>
                    </a:p>
                  </a:txBody>
                  <a:tcPr anchor="ctr" anchorCtr="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effectLst/>
                        </a:rPr>
                        <a:t>Data point 17</a:t>
                      </a:r>
                      <a:endParaRPr lang="en-US" sz="1800" dirty="0">
                        <a:latin typeface="+mn-lt"/>
                        <a:ea typeface="Verdana" panose="020B0604030504040204" pitchFamily="34" charset="0"/>
                        <a:cs typeface="Verdana" panose="020B0604030504040204" pitchFamily="34" charset="0"/>
                      </a:endParaRPr>
                    </a:p>
                  </a:txBody>
                  <a:tcPr anchor="ctr" anchorCtr="1"/>
                </a:tc>
                <a:extLst>
                  <a:ext uri="{0D108BD9-81ED-4DB2-BD59-A6C34878D82A}">
                    <a16:rowId xmlns:a16="http://schemas.microsoft.com/office/drawing/2014/main" val="3119525061"/>
                  </a:ext>
                </a:extLst>
              </a:tr>
              <a:tr h="8712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effectLst/>
                        </a:rPr>
                        <a:t>Data point 2</a:t>
                      </a:r>
                      <a:r>
                        <a:rPr lang="en-US" sz="1800" dirty="0">
                          <a:effectLst/>
                        </a:rPr>
                        <a:t> </a:t>
                      </a:r>
                      <a:endParaRPr lang="en-US" sz="1800" dirty="0">
                        <a:latin typeface="+mn-lt"/>
                        <a:ea typeface="Verdana" panose="020B0604030504040204" pitchFamily="34" charset="0"/>
                        <a:cs typeface="Verdana" panose="020B0604030504040204" pitchFamily="34" charset="0"/>
                      </a:endParaRPr>
                    </a:p>
                  </a:txBody>
                  <a:tcPr anchor="ctr" anchorCtr="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effectLst/>
                        </a:rPr>
                        <a:t>Data point 6</a:t>
                      </a:r>
                      <a:r>
                        <a:rPr lang="en-US" sz="1800" dirty="0">
                          <a:effectLst/>
                        </a:rPr>
                        <a:t> </a:t>
                      </a:r>
                      <a:endParaRPr lang="en-US" sz="1800" dirty="0">
                        <a:latin typeface="+mn-lt"/>
                        <a:ea typeface="Verdana" panose="020B0604030504040204" pitchFamily="34" charset="0"/>
                        <a:cs typeface="Verdana" panose="020B0604030504040204" pitchFamily="34" charset="0"/>
                      </a:endParaRPr>
                    </a:p>
                  </a:txBody>
                  <a:tcPr anchor="ctr" anchorCtr="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effectLst/>
                        </a:rPr>
                        <a:t>Data point 10</a:t>
                      </a:r>
                      <a:r>
                        <a:rPr lang="en-US" sz="1800" dirty="0">
                          <a:effectLst/>
                        </a:rPr>
                        <a:t> </a:t>
                      </a:r>
                      <a:endParaRPr lang="en-US" sz="1800" dirty="0">
                        <a:latin typeface="+mn-lt"/>
                        <a:ea typeface="Verdana" panose="020B0604030504040204" pitchFamily="34" charset="0"/>
                        <a:cs typeface="Verdana" panose="020B0604030504040204" pitchFamily="34" charset="0"/>
                      </a:endParaRPr>
                    </a:p>
                  </a:txBody>
                  <a:tcPr anchor="ctr" anchorCtr="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effectLst/>
                        </a:rPr>
                        <a:t>Data point 14</a:t>
                      </a:r>
                      <a:endParaRPr lang="en-US" sz="1800" dirty="0">
                        <a:latin typeface="+mn-lt"/>
                        <a:ea typeface="Verdana" panose="020B0604030504040204" pitchFamily="34" charset="0"/>
                        <a:cs typeface="Verdana" panose="020B0604030504040204" pitchFamily="34" charset="0"/>
                      </a:endParaRPr>
                    </a:p>
                  </a:txBody>
                  <a:tcPr anchor="ctr" anchorCtr="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effectLst/>
                        </a:rPr>
                        <a:t>Data point 18</a:t>
                      </a:r>
                      <a:endParaRPr lang="en-US" sz="1800" dirty="0">
                        <a:latin typeface="+mn-lt"/>
                        <a:ea typeface="Verdana" panose="020B0604030504040204" pitchFamily="34" charset="0"/>
                        <a:cs typeface="Verdana" panose="020B0604030504040204" pitchFamily="34" charset="0"/>
                      </a:endParaRPr>
                    </a:p>
                  </a:txBody>
                  <a:tcPr anchor="ctr" anchorCtr="1"/>
                </a:tc>
                <a:extLst>
                  <a:ext uri="{0D108BD9-81ED-4DB2-BD59-A6C34878D82A}">
                    <a16:rowId xmlns:a16="http://schemas.microsoft.com/office/drawing/2014/main" val="3958811436"/>
                  </a:ext>
                </a:extLst>
              </a:tr>
              <a:tr h="8712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effectLst/>
                        </a:rPr>
                        <a:t>Data point 3</a:t>
                      </a:r>
                      <a:r>
                        <a:rPr lang="en-US" sz="1800" dirty="0">
                          <a:effectLst/>
                        </a:rPr>
                        <a:t> </a:t>
                      </a:r>
                      <a:endParaRPr lang="en-US" sz="1800" dirty="0">
                        <a:latin typeface="+mn-lt"/>
                        <a:ea typeface="Verdana" panose="020B0604030504040204" pitchFamily="34" charset="0"/>
                        <a:cs typeface="Verdana" panose="020B0604030504040204" pitchFamily="34" charset="0"/>
                      </a:endParaRPr>
                    </a:p>
                  </a:txBody>
                  <a:tcPr anchor="ctr" anchorCtr="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effectLst/>
                        </a:rPr>
                        <a:t>Data point 7</a:t>
                      </a:r>
                      <a:r>
                        <a:rPr lang="en-US" sz="1800" dirty="0">
                          <a:effectLst/>
                        </a:rPr>
                        <a:t> </a:t>
                      </a:r>
                      <a:endParaRPr lang="en-US" sz="1800" dirty="0">
                        <a:latin typeface="+mn-lt"/>
                        <a:ea typeface="Verdana" panose="020B0604030504040204" pitchFamily="34" charset="0"/>
                        <a:cs typeface="Verdana" panose="020B0604030504040204" pitchFamily="34" charset="0"/>
                      </a:endParaRPr>
                    </a:p>
                  </a:txBody>
                  <a:tcPr anchor="ctr" anchorCtr="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effectLst/>
                        </a:rPr>
                        <a:t>Data point 11</a:t>
                      </a:r>
                      <a:endParaRPr lang="en-US" sz="1800" dirty="0">
                        <a:latin typeface="+mn-lt"/>
                        <a:ea typeface="Verdana" panose="020B0604030504040204" pitchFamily="34" charset="0"/>
                        <a:cs typeface="Verdana" panose="020B0604030504040204" pitchFamily="34" charset="0"/>
                      </a:endParaRPr>
                    </a:p>
                  </a:txBody>
                  <a:tcPr anchor="ctr" anchorCtr="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effectLst/>
                        </a:rPr>
                        <a:t>Data point 15</a:t>
                      </a:r>
                      <a:endParaRPr lang="en-US" sz="1800" dirty="0">
                        <a:latin typeface="+mn-lt"/>
                        <a:ea typeface="Verdana" panose="020B0604030504040204" pitchFamily="34" charset="0"/>
                        <a:cs typeface="Verdana" panose="020B0604030504040204" pitchFamily="34" charset="0"/>
                      </a:endParaRPr>
                    </a:p>
                  </a:txBody>
                  <a:tcPr anchor="ctr" anchorCtr="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effectLst/>
                        </a:rPr>
                        <a:t>Data point 19</a:t>
                      </a:r>
                      <a:endParaRPr lang="en-US" sz="1800" dirty="0">
                        <a:latin typeface="+mn-lt"/>
                        <a:ea typeface="Verdana" panose="020B0604030504040204" pitchFamily="34" charset="0"/>
                        <a:cs typeface="Verdana" panose="020B0604030504040204" pitchFamily="34" charset="0"/>
                      </a:endParaRPr>
                    </a:p>
                  </a:txBody>
                  <a:tcPr anchor="ctr" anchorCtr="1"/>
                </a:tc>
                <a:extLst>
                  <a:ext uri="{0D108BD9-81ED-4DB2-BD59-A6C34878D82A}">
                    <a16:rowId xmlns:a16="http://schemas.microsoft.com/office/drawing/2014/main" val="2333815570"/>
                  </a:ext>
                </a:extLst>
              </a:tr>
              <a:tr h="8712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effectLst/>
                        </a:rPr>
                        <a:t>Data point 4</a:t>
                      </a:r>
                      <a:r>
                        <a:rPr lang="en-US" sz="1800" dirty="0">
                          <a:effectLst/>
                        </a:rPr>
                        <a:t> </a:t>
                      </a:r>
                      <a:endParaRPr lang="en-US" sz="1800" dirty="0">
                        <a:latin typeface="+mn-lt"/>
                        <a:ea typeface="Verdana" panose="020B0604030504040204" pitchFamily="34" charset="0"/>
                        <a:cs typeface="Verdana" panose="020B0604030504040204" pitchFamily="34" charset="0"/>
                      </a:endParaRPr>
                    </a:p>
                  </a:txBody>
                  <a:tcPr anchor="ctr" anchorCtr="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effectLst/>
                        </a:rPr>
                        <a:t>Data point 8</a:t>
                      </a:r>
                      <a:r>
                        <a:rPr lang="en-US" sz="1800" dirty="0">
                          <a:effectLst/>
                        </a:rPr>
                        <a:t> </a:t>
                      </a:r>
                      <a:endParaRPr lang="en-US" sz="1800" dirty="0">
                        <a:latin typeface="+mn-lt"/>
                        <a:ea typeface="Verdana" panose="020B0604030504040204" pitchFamily="34" charset="0"/>
                        <a:cs typeface="Verdana" panose="020B0604030504040204" pitchFamily="34" charset="0"/>
                      </a:endParaRPr>
                    </a:p>
                  </a:txBody>
                  <a:tcPr anchor="ctr" anchorCtr="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effectLst/>
                        </a:rPr>
                        <a:t>Data point 12</a:t>
                      </a:r>
                      <a:endParaRPr lang="en-US" sz="1800" dirty="0">
                        <a:latin typeface="+mn-lt"/>
                        <a:ea typeface="Verdana" panose="020B0604030504040204" pitchFamily="34" charset="0"/>
                        <a:cs typeface="Verdana" panose="020B0604030504040204" pitchFamily="34" charset="0"/>
                      </a:endParaRPr>
                    </a:p>
                  </a:txBody>
                  <a:tcPr anchor="ctr" anchorCtr="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effectLst/>
                        </a:rPr>
                        <a:t>Data point 16</a:t>
                      </a:r>
                      <a:endParaRPr lang="en-US" sz="1800" dirty="0">
                        <a:latin typeface="+mn-lt"/>
                        <a:ea typeface="Verdana" panose="020B0604030504040204" pitchFamily="34" charset="0"/>
                        <a:cs typeface="Verdana" panose="020B0604030504040204" pitchFamily="34" charset="0"/>
                      </a:endParaRPr>
                    </a:p>
                  </a:txBody>
                  <a:tcPr anchor="ctr" anchorCtr="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effectLst/>
                        </a:rPr>
                        <a:t>Data point 20</a:t>
                      </a:r>
                      <a:endParaRPr lang="en-US" sz="1800" dirty="0">
                        <a:latin typeface="+mn-lt"/>
                        <a:ea typeface="Verdana" panose="020B0604030504040204" pitchFamily="34" charset="0"/>
                        <a:cs typeface="Verdana" panose="020B0604030504040204" pitchFamily="34" charset="0"/>
                      </a:endParaRPr>
                    </a:p>
                  </a:txBody>
                  <a:tcPr anchor="ctr" anchorCtr="1"/>
                </a:tc>
                <a:extLst>
                  <a:ext uri="{0D108BD9-81ED-4DB2-BD59-A6C34878D82A}">
                    <a16:rowId xmlns:a16="http://schemas.microsoft.com/office/drawing/2014/main" val="559175628"/>
                  </a:ext>
                </a:extLst>
              </a:tr>
            </a:tbl>
          </a:graphicData>
        </a:graphic>
      </p:graphicFrame>
    </p:spTree>
    <p:extLst>
      <p:ext uri="{BB962C8B-B14F-4D97-AF65-F5344CB8AC3E}">
        <p14:creationId xmlns:p14="http://schemas.microsoft.com/office/powerpoint/2010/main" val="7907960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8EED57D-8CB3-BA4C-B2F0-35960E21519B}"/>
              </a:ext>
            </a:extLst>
          </p:cNvPr>
          <p:cNvSpPr>
            <a:spLocks noGrp="1"/>
          </p:cNvSpPr>
          <p:nvPr>
            <p:ph sz="half" idx="2"/>
          </p:nvPr>
        </p:nvSpPr>
        <p:spPr/>
        <p:txBody>
          <a:bodyPr/>
          <a:lstStyle/>
          <a:p>
            <a:endParaRPr lang="en-US"/>
          </a:p>
        </p:txBody>
      </p:sp>
      <p:sp>
        <p:nvSpPr>
          <p:cNvPr id="3" name="Content Placeholder 2">
            <a:extLst>
              <a:ext uri="{FF2B5EF4-FFF2-40B4-BE49-F238E27FC236}">
                <a16:creationId xmlns:a16="http://schemas.microsoft.com/office/drawing/2014/main" id="{F5E98A2E-4B04-644C-B38E-353A470740E0}"/>
              </a:ext>
            </a:extLst>
          </p:cNvPr>
          <p:cNvSpPr>
            <a:spLocks noGrp="1"/>
          </p:cNvSpPr>
          <p:nvPr>
            <p:ph sz="half" idx="11"/>
          </p:nvPr>
        </p:nvSpPr>
        <p:spPr/>
        <p:txBody>
          <a:bodyPr/>
          <a:lstStyle/>
          <a:p>
            <a:endParaRPr lang="en-US"/>
          </a:p>
        </p:txBody>
      </p:sp>
      <p:sp>
        <p:nvSpPr>
          <p:cNvPr id="4" name="Title 3">
            <a:extLst>
              <a:ext uri="{FF2B5EF4-FFF2-40B4-BE49-F238E27FC236}">
                <a16:creationId xmlns:a16="http://schemas.microsoft.com/office/drawing/2014/main" id="{F30B01B4-0444-AF44-8A4C-236C74F13292}"/>
              </a:ext>
            </a:extLst>
          </p:cNvPr>
          <p:cNvSpPr>
            <a:spLocks noGrp="1"/>
          </p:cNvSpPr>
          <p:nvPr>
            <p:ph type="title"/>
          </p:nvPr>
        </p:nvSpPr>
        <p:spPr/>
        <p:txBody>
          <a:bodyPr/>
          <a:lstStyle/>
          <a:p>
            <a:r>
              <a:rPr lang="en-US" dirty="0"/>
              <a:t>Title Goes Here</a:t>
            </a:r>
            <a:br>
              <a:rPr lang="en-US" dirty="0"/>
            </a:br>
            <a:r>
              <a:rPr lang="en-US" dirty="0"/>
              <a:t>(Example of a Multi-Media Slide)  </a:t>
            </a:r>
          </a:p>
        </p:txBody>
      </p:sp>
    </p:spTree>
    <p:extLst>
      <p:ext uri="{BB962C8B-B14F-4D97-AF65-F5344CB8AC3E}">
        <p14:creationId xmlns:p14="http://schemas.microsoft.com/office/powerpoint/2010/main" val="40053391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31992626-7A80-954D-B448-E70159132844}"/>
              </a:ext>
            </a:extLst>
          </p:cNvPr>
          <p:cNvSpPr>
            <a:spLocks noGrp="1"/>
          </p:cNvSpPr>
          <p:nvPr>
            <p:ph type="title"/>
          </p:nvPr>
        </p:nvSpPr>
        <p:spPr/>
        <p:txBody>
          <a:bodyPr/>
          <a:lstStyle/>
          <a:p>
            <a:r>
              <a:rPr lang="en-US" dirty="0"/>
              <a:t>Title Goes Here </a:t>
            </a:r>
            <a:br>
              <a:rPr lang="en-US" dirty="0"/>
            </a:br>
            <a:r>
              <a:rPr lang="en-US" dirty="0"/>
              <a:t>(Example of a Picture Only Slide)</a:t>
            </a:r>
          </a:p>
        </p:txBody>
      </p:sp>
      <p:pic>
        <p:nvPicPr>
          <p:cNvPr id="9" name="Picture Placeholder 2" descr="This photo shows a Syracuse University student wearing a bright yellow shirt studying inside of the Panasci Lounge at the Schine Student Center. The large windows show snow falling. The Hall of Languages can be seen in the distance." title="Student Studying at Schine">
            <a:extLst>
              <a:ext uri="{FF2B5EF4-FFF2-40B4-BE49-F238E27FC236}">
                <a16:creationId xmlns:a16="http://schemas.microsoft.com/office/drawing/2014/main" id="{044B8C2C-D113-6F4E-A77A-6FC6F7CE38EC}"/>
              </a:ext>
            </a:extLst>
          </p:cNvPr>
          <p:cNvPicPr>
            <a:picLocks noGrp="1" noChangeAspect="1"/>
          </p:cNvPicPr>
          <p:nvPr>
            <p:ph type="pic" sz="quarter" idx="10"/>
          </p:nvPr>
        </p:nvPicPr>
        <p:blipFill rotWithShape="1">
          <a:blip r:embed="rId2" cstate="hqprint">
            <a:extLst>
              <a:ext uri="{28A0092B-C50C-407E-A947-70E740481C1C}">
                <a14:useLocalDpi xmlns:a14="http://schemas.microsoft.com/office/drawing/2010/main"/>
              </a:ext>
            </a:extLst>
          </a:blip>
          <a:srcRect/>
          <a:stretch/>
        </p:blipFill>
        <p:spPr>
          <a:xfrm>
            <a:off x="0" y="2070101"/>
            <a:ext cx="12192000" cy="4787899"/>
          </a:xfrm>
        </p:spPr>
      </p:pic>
    </p:spTree>
    <p:extLst>
      <p:ext uri="{BB962C8B-B14F-4D97-AF65-F5344CB8AC3E}">
        <p14:creationId xmlns:p14="http://schemas.microsoft.com/office/powerpoint/2010/main" val="5053507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5D6148-D133-EA45-90FD-BB054074B0C1}"/>
              </a:ext>
            </a:extLst>
          </p:cNvPr>
          <p:cNvSpPr>
            <a:spLocks noGrp="1"/>
          </p:cNvSpPr>
          <p:nvPr>
            <p:ph type="title"/>
          </p:nvPr>
        </p:nvSpPr>
        <p:spPr/>
        <p:txBody>
          <a:bodyPr/>
          <a:lstStyle/>
          <a:p>
            <a:r>
              <a:rPr lang="en-US" dirty="0"/>
              <a:t>Title Goes Here</a:t>
            </a:r>
            <a:br>
              <a:rPr lang="en-US" dirty="0"/>
            </a:br>
            <a:r>
              <a:rPr lang="en-US" dirty="0"/>
              <a:t>(Example of a Video Only Slide) </a:t>
            </a:r>
          </a:p>
        </p:txBody>
      </p:sp>
      <p:sp>
        <p:nvSpPr>
          <p:cNvPr id="3" name="Media Placeholder 2">
            <a:extLst>
              <a:ext uri="{FF2B5EF4-FFF2-40B4-BE49-F238E27FC236}">
                <a16:creationId xmlns:a16="http://schemas.microsoft.com/office/drawing/2014/main" id="{694D5307-4230-A741-8000-48406F6B1B19}"/>
              </a:ext>
            </a:extLst>
          </p:cNvPr>
          <p:cNvSpPr>
            <a:spLocks noGrp="1"/>
          </p:cNvSpPr>
          <p:nvPr>
            <p:ph type="media" sz="quarter" idx="11"/>
          </p:nvPr>
        </p:nvSpPr>
        <p:spPr/>
      </p:sp>
    </p:spTree>
    <p:extLst>
      <p:ext uri="{BB962C8B-B14F-4D97-AF65-F5344CB8AC3E}">
        <p14:creationId xmlns:p14="http://schemas.microsoft.com/office/powerpoint/2010/main" val="12914468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212CC9-F550-F245-B105-23DB02F54A82}"/>
              </a:ext>
            </a:extLst>
          </p:cNvPr>
          <p:cNvSpPr>
            <a:spLocks noGrp="1"/>
          </p:cNvSpPr>
          <p:nvPr>
            <p:ph type="title"/>
          </p:nvPr>
        </p:nvSpPr>
        <p:spPr>
          <a:xfrm>
            <a:off x="838200" y="365125"/>
            <a:ext cx="10515600" cy="5794375"/>
          </a:xfrm>
        </p:spPr>
        <p:txBody>
          <a:bodyPr>
            <a:normAutofit/>
          </a:bodyPr>
          <a:lstStyle/>
          <a:p>
            <a:r>
              <a:rPr lang="en-US" sz="6000" b="1" dirty="0"/>
              <a:t>Single Heading or </a:t>
            </a:r>
            <a:br>
              <a:rPr lang="en-US" sz="6000" b="1" dirty="0"/>
            </a:br>
            <a:r>
              <a:rPr lang="en-US" sz="6000" b="1" dirty="0"/>
              <a:t>Impact Statement Here</a:t>
            </a:r>
            <a:br>
              <a:rPr lang="en-US" sz="6000" b="1" dirty="0"/>
            </a:br>
            <a:r>
              <a:rPr lang="en-US" dirty="0"/>
              <a:t>(Example of Title Only Slide)</a:t>
            </a:r>
          </a:p>
        </p:txBody>
      </p:sp>
    </p:spTree>
    <p:extLst>
      <p:ext uri="{BB962C8B-B14F-4D97-AF65-F5344CB8AC3E}">
        <p14:creationId xmlns:p14="http://schemas.microsoft.com/office/powerpoint/2010/main" val="9049665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descr="Title: Accessibility">
            <a:extLst>
              <a:ext uri="{FF2B5EF4-FFF2-40B4-BE49-F238E27FC236}">
                <a16:creationId xmlns:a16="http://schemas.microsoft.com/office/drawing/2014/main" id="{AA7B4385-1177-4279-AB8A-DBAB867ED5A2}"/>
              </a:ext>
            </a:extLst>
          </p:cNvPr>
          <p:cNvSpPr>
            <a:spLocks noGrp="1"/>
          </p:cNvSpPr>
          <p:nvPr>
            <p:ph type="title"/>
          </p:nvPr>
        </p:nvSpPr>
        <p:spPr/>
        <p:txBody>
          <a:bodyPr/>
          <a:lstStyle/>
          <a:p>
            <a:r>
              <a:rPr lang="en-US" dirty="0"/>
              <a:t>Accessibility</a:t>
            </a:r>
          </a:p>
        </p:txBody>
      </p:sp>
      <p:sp>
        <p:nvSpPr>
          <p:cNvPr id="6" name="Text Placeholder2" descr="Comment for reference">
            <a:extLst>
              <a:ext uri="{FF2B5EF4-FFF2-40B4-BE49-F238E27FC236}">
                <a16:creationId xmlns:a16="http://schemas.microsoft.com/office/drawing/2014/main" id="{449C2CF7-DE39-46C8-80E4-43DB487BB76B}"/>
              </a:ext>
            </a:extLst>
          </p:cNvPr>
          <p:cNvSpPr>
            <a:spLocks noGrp="1"/>
          </p:cNvSpPr>
          <p:nvPr>
            <p:ph type="body" sz="quarter" idx="10"/>
          </p:nvPr>
        </p:nvSpPr>
        <p:spPr/>
        <p:txBody>
          <a:bodyPr/>
          <a:lstStyle/>
          <a:p>
            <a:r>
              <a:rPr lang="en-US" dirty="0"/>
              <a:t>*For informational purposes only. Delete slides 1-5 after reading. </a:t>
            </a:r>
          </a:p>
        </p:txBody>
      </p:sp>
      <p:sp>
        <p:nvSpPr>
          <p:cNvPr id="7" name="Text Placeholder1" descr="Description of Accessibility at Syracuse University">
            <a:extLst>
              <a:ext uri="{FF2B5EF4-FFF2-40B4-BE49-F238E27FC236}">
                <a16:creationId xmlns:a16="http://schemas.microsoft.com/office/drawing/2014/main" id="{F045DED9-0820-469D-90FB-14975CA48B2D}"/>
              </a:ext>
            </a:extLst>
          </p:cNvPr>
          <p:cNvSpPr>
            <a:spLocks noGrp="1"/>
          </p:cNvSpPr>
          <p:nvPr>
            <p:ph type="body" sz="quarter" idx="11"/>
          </p:nvPr>
        </p:nvSpPr>
        <p:spPr>
          <a:xfrm>
            <a:off x="725490" y="1916113"/>
            <a:ext cx="10744199" cy="3265488"/>
          </a:xfrm>
        </p:spPr>
        <p:txBody>
          <a:bodyPr>
            <a:normAutofit lnSpcReduction="10000"/>
          </a:bodyPr>
          <a:lstStyle/>
          <a:p>
            <a:pPr>
              <a:spcAft>
                <a:spcPts val="1200"/>
              </a:spcAft>
            </a:pPr>
            <a:r>
              <a:rPr lang="en-US" sz="1600" dirty="0"/>
              <a:t>At Syracuse University, we have and always will be actively shaping an education and environment that’s innovative, impactful and inclusive. </a:t>
            </a:r>
          </a:p>
          <a:p>
            <a:pPr>
              <a:spcAft>
                <a:spcPts val="1200"/>
              </a:spcAft>
            </a:pPr>
            <a:r>
              <a:rPr lang="en-US" sz="1600" dirty="0"/>
              <a:t>When designing and developing our expressions and experiences, we consider the distinct perspectives and needs of all. The following slides show approved color combinations that meet our accessibility standards (WCAG 2.0 AA). When choosing typography and background colors, always promote visibility and legibility by ensuring sufficient contrast. Font sizes and weights also play a crucial role, which is why we’ve provided minimums for each color combination. For presentations, we recommend making sure that your text is sufficiently large so that the people in the back of the room can read it.   </a:t>
            </a:r>
          </a:p>
          <a:p>
            <a:pPr>
              <a:spcAft>
                <a:spcPts val="1200"/>
              </a:spcAft>
            </a:pPr>
            <a:r>
              <a:rPr lang="en-US" sz="1600" dirty="0"/>
              <a:t>To test your design’s accessibility, we suggest proofing color pairs (text color versus background color) using a </a:t>
            </a:r>
            <a:r>
              <a:rPr lang="en-US" sz="1600" dirty="0">
                <a:hlinkClick r:id="rId2"/>
              </a:rPr>
              <a:t>contrast calculator</a:t>
            </a:r>
            <a:r>
              <a:rPr lang="en-US" sz="1600" dirty="0"/>
              <a:t>. A contrast ratio of 4.5:1 (Level AA of </a:t>
            </a:r>
            <a:r>
              <a:rPr lang="en-US" sz="1600" dirty="0">
                <a:hlinkClick r:id="rId3"/>
              </a:rPr>
              <a:t>WCAG 2.0</a:t>
            </a:r>
            <a:r>
              <a:rPr lang="en-US" sz="1600" dirty="0"/>
              <a:t>) is required for text.   </a:t>
            </a:r>
          </a:p>
        </p:txBody>
      </p:sp>
    </p:spTree>
    <p:extLst>
      <p:ext uri="{BB962C8B-B14F-4D97-AF65-F5344CB8AC3E}">
        <p14:creationId xmlns:p14="http://schemas.microsoft.com/office/powerpoint/2010/main" val="35242893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41B43-D538-6149-9069-CF98253BBB5A}"/>
              </a:ext>
            </a:extLst>
          </p:cNvPr>
          <p:cNvSpPr>
            <a:spLocks noGrp="1"/>
          </p:cNvSpPr>
          <p:nvPr>
            <p:ph type="title"/>
          </p:nvPr>
        </p:nvSpPr>
        <p:spPr/>
        <p:txBody>
          <a:bodyPr>
            <a:normAutofit/>
          </a:bodyPr>
          <a:lstStyle/>
          <a:p>
            <a:r>
              <a:rPr lang="en-US" dirty="0"/>
              <a:t>Section Title Here</a:t>
            </a:r>
          </a:p>
        </p:txBody>
      </p:sp>
      <p:sp>
        <p:nvSpPr>
          <p:cNvPr id="4" name="Text Placeholder 2">
            <a:extLst>
              <a:ext uri="{FF2B5EF4-FFF2-40B4-BE49-F238E27FC236}">
                <a16:creationId xmlns:a16="http://schemas.microsoft.com/office/drawing/2014/main" id="{1DCF8C8B-E4BC-F747-B94D-4495457F061C}"/>
              </a:ext>
            </a:extLst>
          </p:cNvPr>
          <p:cNvSpPr>
            <a:spLocks noGrp="1"/>
          </p:cNvSpPr>
          <p:nvPr>
            <p:ph type="body" idx="1"/>
          </p:nvPr>
        </p:nvSpPr>
        <p:spPr/>
        <p:txBody>
          <a:bodyPr/>
          <a:lstStyle/>
          <a:p>
            <a:r>
              <a:rPr lang="en-US" dirty="0"/>
              <a:t>Version one </a:t>
            </a:r>
            <a:br>
              <a:rPr lang="en-US" dirty="0"/>
            </a:br>
            <a:r>
              <a:rPr lang="en-US" dirty="0"/>
              <a:t>(with included image)</a:t>
            </a:r>
          </a:p>
        </p:txBody>
      </p:sp>
      <p:pic>
        <p:nvPicPr>
          <p:cNvPr id="5" name="Picture Placeholder 3" descr="A large crowd of students cheerfully poses in front of the Newhouse 1 and 2 building. The students are wearing a variety of Syracuse University themed clothes. " title="Students in front of Newhouse">
            <a:extLst>
              <a:ext uri="{FF2B5EF4-FFF2-40B4-BE49-F238E27FC236}">
                <a16:creationId xmlns:a16="http://schemas.microsoft.com/office/drawing/2014/main" id="{EBCE4628-A528-9E40-B847-03B26A8015DC}"/>
              </a:ext>
            </a:extLst>
          </p:cNvPr>
          <p:cNvPicPr>
            <a:picLocks noGrp="1" noChangeAspect="1"/>
          </p:cNvPicPr>
          <p:nvPr>
            <p:ph type="pic" sz="quarter" idx="10"/>
          </p:nvPr>
        </p:nvPicPr>
        <p:blipFill rotWithShape="1">
          <a:blip r:embed="rId2" cstate="hqprint">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35851175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9235AC7-D64B-224F-AE2A-1E4637229D95}"/>
              </a:ext>
            </a:extLst>
          </p:cNvPr>
          <p:cNvSpPr>
            <a:spLocks noGrp="1"/>
          </p:cNvSpPr>
          <p:nvPr>
            <p:ph type="title"/>
          </p:nvPr>
        </p:nvSpPr>
        <p:spPr/>
        <p:txBody>
          <a:bodyPr>
            <a:normAutofit/>
          </a:bodyPr>
          <a:lstStyle/>
          <a:p>
            <a:r>
              <a:rPr lang="en-US" dirty="0"/>
              <a:t>Section Title Here </a:t>
            </a:r>
          </a:p>
        </p:txBody>
      </p:sp>
      <p:sp>
        <p:nvSpPr>
          <p:cNvPr id="5" name="Text Placeholder 2">
            <a:extLst>
              <a:ext uri="{FF2B5EF4-FFF2-40B4-BE49-F238E27FC236}">
                <a16:creationId xmlns:a16="http://schemas.microsoft.com/office/drawing/2014/main" id="{F2649A40-8753-724B-A98B-9CCAE02C99DF}"/>
              </a:ext>
            </a:extLst>
          </p:cNvPr>
          <p:cNvSpPr>
            <a:spLocks noGrp="1"/>
          </p:cNvSpPr>
          <p:nvPr>
            <p:ph type="body" idx="1"/>
          </p:nvPr>
        </p:nvSpPr>
        <p:spPr/>
        <p:txBody>
          <a:bodyPr/>
          <a:lstStyle/>
          <a:p>
            <a:r>
              <a:rPr lang="en-US" dirty="0"/>
              <a:t>Version two </a:t>
            </a:r>
            <a:br>
              <a:rPr lang="en-US" dirty="0"/>
            </a:br>
            <a:r>
              <a:rPr lang="en-US" dirty="0"/>
              <a:t>(with included image)</a:t>
            </a:r>
          </a:p>
        </p:txBody>
      </p:sp>
      <p:pic>
        <p:nvPicPr>
          <p:cNvPr id="6" name="Picture Placeholder 3" descr="An orange banner with the Syracuse University seal hangs on top of navy blue curtains. This banner is typically used in formal ceremonies such as convocations or commencement. " title="Syracuse University Seal Banner">
            <a:extLst>
              <a:ext uri="{FF2B5EF4-FFF2-40B4-BE49-F238E27FC236}">
                <a16:creationId xmlns:a16="http://schemas.microsoft.com/office/drawing/2014/main" id="{5F11444E-C51D-C440-95FF-40A9994F4077}"/>
              </a:ext>
            </a:extLst>
          </p:cNvPr>
          <p:cNvPicPr>
            <a:picLocks noGrp="1" noChangeAspect="1"/>
          </p:cNvPicPr>
          <p:nvPr>
            <p:ph type="pic" sz="quarter" idx="10"/>
          </p:nvPr>
        </p:nvPicPr>
        <p:blipFill>
          <a:blip r:embed="rId2" cstate="hq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6473057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55D533-75D5-3944-A304-1D05C8AF6A73}"/>
              </a:ext>
            </a:extLst>
          </p:cNvPr>
          <p:cNvSpPr>
            <a:spLocks noGrp="1"/>
          </p:cNvSpPr>
          <p:nvPr>
            <p:ph type="title"/>
          </p:nvPr>
        </p:nvSpPr>
        <p:spPr/>
        <p:txBody>
          <a:bodyPr>
            <a:normAutofit/>
          </a:bodyPr>
          <a:lstStyle/>
          <a:p>
            <a:r>
              <a:rPr lang="en-US" dirty="0"/>
              <a:t>Section Title Here</a:t>
            </a:r>
          </a:p>
        </p:txBody>
      </p:sp>
      <p:sp>
        <p:nvSpPr>
          <p:cNvPr id="6" name="Text Placeholder 2">
            <a:extLst>
              <a:ext uri="{FF2B5EF4-FFF2-40B4-BE49-F238E27FC236}">
                <a16:creationId xmlns:a16="http://schemas.microsoft.com/office/drawing/2014/main" id="{BBCF34E5-A88C-DA4A-9725-062FC3078F03}"/>
              </a:ext>
            </a:extLst>
          </p:cNvPr>
          <p:cNvSpPr>
            <a:spLocks noGrp="1"/>
          </p:cNvSpPr>
          <p:nvPr>
            <p:ph type="body" idx="1"/>
          </p:nvPr>
        </p:nvSpPr>
        <p:spPr/>
        <p:txBody>
          <a:bodyPr/>
          <a:lstStyle/>
          <a:p>
            <a:r>
              <a:rPr lang="en-US" dirty="0"/>
              <a:t>Version one (with added image)</a:t>
            </a:r>
          </a:p>
        </p:txBody>
      </p:sp>
      <p:pic>
        <p:nvPicPr>
          <p:cNvPr id="5" name="Picture 3" descr="A large crowd of Syracuse University graduating students faces toward the stage. These students are all wearing navy blue undergraduate gowns with many different designs on the top of their graduation caps. " title="Syracuse University Commencement Crowd">
            <a:extLst>
              <a:ext uri="{FF2B5EF4-FFF2-40B4-BE49-F238E27FC236}">
                <a16:creationId xmlns:a16="http://schemas.microsoft.com/office/drawing/2014/main" id="{66E2422E-9D50-6C45-8A17-B51D5DE7B422}"/>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0" y="0"/>
            <a:ext cx="12192000" cy="3568700"/>
          </a:xfrm>
          <a:prstGeom prst="rect">
            <a:avLst/>
          </a:prstGeom>
        </p:spPr>
      </p:pic>
    </p:spTree>
    <p:extLst>
      <p:ext uri="{BB962C8B-B14F-4D97-AF65-F5344CB8AC3E}">
        <p14:creationId xmlns:p14="http://schemas.microsoft.com/office/powerpoint/2010/main" val="26851020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639F023-F0AF-E643-82D4-860FFEF2673E}"/>
              </a:ext>
            </a:extLst>
          </p:cNvPr>
          <p:cNvSpPr>
            <a:spLocks noGrp="1"/>
          </p:cNvSpPr>
          <p:nvPr>
            <p:ph type="title"/>
          </p:nvPr>
        </p:nvSpPr>
        <p:spPr/>
        <p:txBody>
          <a:bodyPr>
            <a:normAutofit/>
          </a:bodyPr>
          <a:lstStyle/>
          <a:p>
            <a:r>
              <a:rPr lang="en-US" dirty="0"/>
              <a:t>Section Title Here</a:t>
            </a:r>
          </a:p>
        </p:txBody>
      </p:sp>
      <p:sp>
        <p:nvSpPr>
          <p:cNvPr id="6" name="Text Placeholder 2">
            <a:extLst>
              <a:ext uri="{FF2B5EF4-FFF2-40B4-BE49-F238E27FC236}">
                <a16:creationId xmlns:a16="http://schemas.microsoft.com/office/drawing/2014/main" id="{82790E45-A3E6-B840-B99D-84CA1822970F}"/>
              </a:ext>
            </a:extLst>
          </p:cNvPr>
          <p:cNvSpPr>
            <a:spLocks noGrp="1"/>
          </p:cNvSpPr>
          <p:nvPr>
            <p:ph type="body" idx="1"/>
          </p:nvPr>
        </p:nvSpPr>
        <p:spPr/>
        <p:txBody>
          <a:bodyPr/>
          <a:lstStyle/>
          <a:p>
            <a:r>
              <a:rPr lang="en-US" dirty="0"/>
              <a:t>Version two (with added image)</a:t>
            </a:r>
          </a:p>
        </p:txBody>
      </p:sp>
      <p:pic>
        <p:nvPicPr>
          <p:cNvPr id="3" name="Picture 3" descr="Three different students climb the rock climbing wall at the Barnes Center at the Arch. The steps of the wall are different colors. The wall is decorated with streaks of gray, white, and orange. " title="Barnes Center at The Arch Rock Climbing Wall">
            <a:extLst>
              <a:ext uri="{FF2B5EF4-FFF2-40B4-BE49-F238E27FC236}">
                <a16:creationId xmlns:a16="http://schemas.microsoft.com/office/drawing/2014/main" id="{99EE19A0-084A-2344-9D9F-7DAF47B83713}"/>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0" y="0"/>
            <a:ext cx="12192000" cy="3568700"/>
          </a:xfrm>
          <a:prstGeom prst="rect">
            <a:avLst/>
          </a:prstGeom>
        </p:spPr>
      </p:pic>
    </p:spTree>
    <p:extLst>
      <p:ext uri="{BB962C8B-B14F-4D97-AF65-F5344CB8AC3E}">
        <p14:creationId xmlns:p14="http://schemas.microsoft.com/office/powerpoint/2010/main" val="16523960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3C7AEC1-4B8C-474A-82C2-21AB4878E2E1}"/>
              </a:ext>
            </a:extLst>
          </p:cNvPr>
          <p:cNvSpPr>
            <a:spLocks noGrp="1"/>
          </p:cNvSpPr>
          <p:nvPr>
            <p:ph type="title"/>
          </p:nvPr>
        </p:nvSpPr>
        <p:spPr/>
        <p:txBody>
          <a:bodyPr anchor="t" anchorCtr="0"/>
          <a:lstStyle/>
          <a:p>
            <a:r>
              <a:rPr lang="en-US"/>
              <a:t>Closing Text</a:t>
            </a:r>
            <a:endParaRPr lang="en-US" dirty="0"/>
          </a:p>
        </p:txBody>
      </p:sp>
      <p:sp>
        <p:nvSpPr>
          <p:cNvPr id="4" name="TextBox 2">
            <a:extLst>
              <a:ext uri="{FF2B5EF4-FFF2-40B4-BE49-F238E27FC236}">
                <a16:creationId xmlns:a16="http://schemas.microsoft.com/office/drawing/2014/main" id="{9986194D-3BE7-F540-B1C4-7A362CB3128E}"/>
              </a:ext>
            </a:extLst>
          </p:cNvPr>
          <p:cNvSpPr txBox="1"/>
          <p:nvPr/>
        </p:nvSpPr>
        <p:spPr>
          <a:xfrm>
            <a:off x="3354333" y="4190828"/>
            <a:ext cx="3350341" cy="1015663"/>
          </a:xfrm>
          <a:prstGeom prst="rect">
            <a:avLst/>
          </a:prstGeom>
          <a:noFill/>
        </p:spPr>
        <p:txBody>
          <a:bodyPr wrap="none" rtlCol="0">
            <a:spAutoFit/>
          </a:bodyPr>
          <a:lstStyle/>
          <a:p>
            <a:r>
              <a:rPr lang="en-US" sz="2000" dirty="0">
                <a:latin typeface="Verdana" panose="020B0604030504040204" pitchFamily="34" charset="0"/>
                <a:ea typeface="Verdana" panose="020B0604030504040204" pitchFamily="34" charset="0"/>
                <a:cs typeface="Verdana" panose="020B0604030504040204" pitchFamily="34" charset="0"/>
              </a:rPr>
              <a:t>Your Name</a:t>
            </a:r>
          </a:p>
          <a:p>
            <a:r>
              <a:rPr lang="en-US" sz="2000" dirty="0">
                <a:latin typeface="Verdana" panose="020B0604030504040204" pitchFamily="34" charset="0"/>
                <a:ea typeface="Verdana" panose="020B0604030504040204" pitchFamily="34" charset="0"/>
                <a:cs typeface="Verdana" panose="020B0604030504040204" pitchFamily="34" charset="0"/>
              </a:rPr>
              <a:t>Your Title</a:t>
            </a:r>
          </a:p>
          <a:p>
            <a:r>
              <a:rPr lang="en-US" sz="2000" dirty="0">
                <a:latin typeface="Verdana" panose="020B0604030504040204" pitchFamily="34" charset="0"/>
                <a:ea typeface="Verdana" panose="020B0604030504040204" pitchFamily="34" charset="0"/>
                <a:cs typeface="Verdana" panose="020B0604030504040204" pitchFamily="34" charset="0"/>
              </a:rPr>
              <a:t>Your contact information</a:t>
            </a:r>
          </a:p>
        </p:txBody>
      </p:sp>
    </p:spTree>
    <p:extLst>
      <p:ext uri="{BB962C8B-B14F-4D97-AF65-F5344CB8AC3E}">
        <p14:creationId xmlns:p14="http://schemas.microsoft.com/office/powerpoint/2010/main" val="28018536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56ED1F-B1F3-A546-A5B1-D62E87F77A20}"/>
              </a:ext>
            </a:extLst>
          </p:cNvPr>
          <p:cNvSpPr>
            <a:spLocks noGrp="1"/>
          </p:cNvSpPr>
          <p:nvPr>
            <p:ph type="title"/>
          </p:nvPr>
        </p:nvSpPr>
        <p:spPr/>
        <p:txBody>
          <a:bodyPr/>
          <a:lstStyle/>
          <a:p>
            <a:r>
              <a:rPr lang="en-US" dirty="0"/>
              <a:t>Closing Text</a:t>
            </a:r>
            <a:br>
              <a:rPr lang="en-US" dirty="0"/>
            </a:br>
            <a:endParaRPr lang="en-US" dirty="0"/>
          </a:p>
        </p:txBody>
      </p:sp>
      <p:sp>
        <p:nvSpPr>
          <p:cNvPr id="5" name="TextBox 2">
            <a:extLst>
              <a:ext uri="{FF2B5EF4-FFF2-40B4-BE49-F238E27FC236}">
                <a16:creationId xmlns:a16="http://schemas.microsoft.com/office/drawing/2014/main" id="{88FECA49-8363-484E-8180-9995EF7E4F71}"/>
              </a:ext>
            </a:extLst>
          </p:cNvPr>
          <p:cNvSpPr txBox="1"/>
          <p:nvPr/>
        </p:nvSpPr>
        <p:spPr>
          <a:xfrm>
            <a:off x="740664" y="4190828"/>
            <a:ext cx="3350341" cy="1015663"/>
          </a:xfrm>
          <a:prstGeom prst="rect">
            <a:avLst/>
          </a:prstGeom>
          <a:noFill/>
        </p:spPr>
        <p:txBody>
          <a:bodyPr wrap="none" rtlCol="0">
            <a:spAutoFit/>
          </a:bodyPr>
          <a:lstStyle/>
          <a:p>
            <a:r>
              <a:rPr lang="en-US" sz="2000" dirty="0">
                <a:latin typeface="Verdana" panose="020B0604030504040204" pitchFamily="34" charset="0"/>
                <a:ea typeface="Verdana" panose="020B0604030504040204" pitchFamily="34" charset="0"/>
                <a:cs typeface="Verdana" panose="020B0604030504040204" pitchFamily="34" charset="0"/>
              </a:rPr>
              <a:t>Your Name</a:t>
            </a:r>
          </a:p>
          <a:p>
            <a:r>
              <a:rPr lang="en-US" sz="2000" dirty="0">
                <a:latin typeface="Verdana" panose="020B0604030504040204" pitchFamily="34" charset="0"/>
                <a:ea typeface="Verdana" panose="020B0604030504040204" pitchFamily="34" charset="0"/>
                <a:cs typeface="Verdana" panose="020B0604030504040204" pitchFamily="34" charset="0"/>
              </a:rPr>
              <a:t>Your Title</a:t>
            </a:r>
          </a:p>
          <a:p>
            <a:r>
              <a:rPr lang="en-US" sz="2000" dirty="0">
                <a:latin typeface="Verdana" panose="020B0604030504040204" pitchFamily="34" charset="0"/>
                <a:ea typeface="Verdana" panose="020B0604030504040204" pitchFamily="34" charset="0"/>
                <a:cs typeface="Verdana" panose="020B0604030504040204" pitchFamily="34" charset="0"/>
              </a:rPr>
              <a:t>Your contact information</a:t>
            </a:r>
          </a:p>
        </p:txBody>
      </p:sp>
    </p:spTree>
    <p:extLst>
      <p:ext uri="{BB962C8B-B14F-4D97-AF65-F5344CB8AC3E}">
        <p14:creationId xmlns:p14="http://schemas.microsoft.com/office/powerpoint/2010/main" val="13674925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5F0811-9604-F444-BC5E-A94434CEC309}"/>
              </a:ext>
            </a:extLst>
          </p:cNvPr>
          <p:cNvSpPr>
            <a:spLocks noGrp="1"/>
          </p:cNvSpPr>
          <p:nvPr>
            <p:ph type="title"/>
          </p:nvPr>
        </p:nvSpPr>
        <p:spPr/>
        <p:txBody>
          <a:bodyPr/>
          <a:lstStyle/>
          <a:p>
            <a:r>
              <a:rPr lang="en-US" dirty="0"/>
              <a:t>Closing Text</a:t>
            </a:r>
            <a:br>
              <a:rPr lang="en-US" dirty="0"/>
            </a:br>
            <a:endParaRPr lang="en-US" dirty="0"/>
          </a:p>
        </p:txBody>
      </p:sp>
      <p:sp>
        <p:nvSpPr>
          <p:cNvPr id="4" name="TextBox 2">
            <a:extLst>
              <a:ext uri="{FF2B5EF4-FFF2-40B4-BE49-F238E27FC236}">
                <a16:creationId xmlns:a16="http://schemas.microsoft.com/office/drawing/2014/main" id="{90D11815-972E-0E47-AF04-36848F7A26BE}"/>
              </a:ext>
            </a:extLst>
          </p:cNvPr>
          <p:cNvSpPr txBox="1"/>
          <p:nvPr/>
        </p:nvSpPr>
        <p:spPr>
          <a:xfrm>
            <a:off x="740664" y="4190828"/>
            <a:ext cx="3350341" cy="1015663"/>
          </a:xfrm>
          <a:prstGeom prst="rect">
            <a:avLst/>
          </a:prstGeom>
          <a:noFill/>
        </p:spPr>
        <p:txBody>
          <a:bodyPr wrap="none" rtlCol="0">
            <a:spAutoFit/>
          </a:bodyPr>
          <a:lstStyle/>
          <a:p>
            <a:r>
              <a:rPr lang="en-US" sz="2000" dirty="0">
                <a:solidFill>
                  <a:schemeClr val="bg1"/>
                </a:solidFill>
                <a:latin typeface="Verdana" panose="020B0604030504040204" pitchFamily="34" charset="0"/>
                <a:ea typeface="Verdana" panose="020B0604030504040204" pitchFamily="34" charset="0"/>
                <a:cs typeface="Verdana" panose="020B0604030504040204" pitchFamily="34" charset="0"/>
              </a:rPr>
              <a:t>Your Name</a:t>
            </a:r>
          </a:p>
          <a:p>
            <a:r>
              <a:rPr lang="en-US" sz="2000" dirty="0">
                <a:solidFill>
                  <a:schemeClr val="bg1"/>
                </a:solidFill>
                <a:latin typeface="Verdana" panose="020B0604030504040204" pitchFamily="34" charset="0"/>
                <a:ea typeface="Verdana" panose="020B0604030504040204" pitchFamily="34" charset="0"/>
                <a:cs typeface="Verdana" panose="020B0604030504040204" pitchFamily="34" charset="0"/>
              </a:rPr>
              <a:t>Your Title</a:t>
            </a:r>
          </a:p>
          <a:p>
            <a:r>
              <a:rPr lang="en-US" sz="2000" dirty="0">
                <a:solidFill>
                  <a:schemeClr val="bg1"/>
                </a:solidFill>
                <a:latin typeface="Verdana" panose="020B0604030504040204" pitchFamily="34" charset="0"/>
                <a:ea typeface="Verdana" panose="020B0604030504040204" pitchFamily="34" charset="0"/>
                <a:cs typeface="Verdana" panose="020B0604030504040204" pitchFamily="34" charset="0"/>
              </a:rPr>
              <a:t>Your contact information</a:t>
            </a:r>
          </a:p>
        </p:txBody>
      </p:sp>
    </p:spTree>
    <p:extLst>
      <p:ext uri="{BB962C8B-B14F-4D97-AF65-F5344CB8AC3E}">
        <p14:creationId xmlns:p14="http://schemas.microsoft.com/office/powerpoint/2010/main" val="39176365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descr="Title: Color Palette">
            <a:extLst>
              <a:ext uri="{FF2B5EF4-FFF2-40B4-BE49-F238E27FC236}">
                <a16:creationId xmlns:a16="http://schemas.microsoft.com/office/drawing/2014/main" id="{1EB2970D-D38E-4D0A-A54B-33CB527DDD13}"/>
              </a:ext>
            </a:extLst>
          </p:cNvPr>
          <p:cNvSpPr>
            <a:spLocks noGrp="1"/>
          </p:cNvSpPr>
          <p:nvPr>
            <p:ph type="title"/>
          </p:nvPr>
        </p:nvSpPr>
        <p:spPr>
          <a:xfrm>
            <a:off x="725489" y="651062"/>
            <a:ext cx="5010150" cy="876798"/>
          </a:xfrm>
        </p:spPr>
        <p:txBody>
          <a:bodyPr/>
          <a:lstStyle/>
          <a:p>
            <a:r>
              <a:rPr lang="en-US" dirty="0"/>
              <a:t>Color Palette</a:t>
            </a:r>
          </a:p>
        </p:txBody>
      </p:sp>
      <p:sp>
        <p:nvSpPr>
          <p:cNvPr id="3" name="Text placeholder" descr="Comment for reference">
            <a:extLst>
              <a:ext uri="{FF2B5EF4-FFF2-40B4-BE49-F238E27FC236}">
                <a16:creationId xmlns:a16="http://schemas.microsoft.com/office/drawing/2014/main" id="{A103A1BB-331A-4CAD-851D-57DD39EF05CC}"/>
              </a:ext>
            </a:extLst>
          </p:cNvPr>
          <p:cNvSpPr>
            <a:spLocks noGrp="1"/>
          </p:cNvSpPr>
          <p:nvPr>
            <p:ph type="body" sz="quarter" idx="10"/>
          </p:nvPr>
        </p:nvSpPr>
        <p:spPr/>
        <p:txBody>
          <a:bodyPr/>
          <a:lstStyle/>
          <a:p>
            <a:r>
              <a:rPr lang="en-GB" dirty="0"/>
              <a:t>*For informational purposes only. Delete slides 1-5 after reading. </a:t>
            </a:r>
          </a:p>
        </p:txBody>
      </p:sp>
      <p:sp>
        <p:nvSpPr>
          <p:cNvPr id="5" name="Subtitle1" descr="Subtitle: Primary Colors">
            <a:extLst>
              <a:ext uri="{FF2B5EF4-FFF2-40B4-BE49-F238E27FC236}">
                <a16:creationId xmlns:a16="http://schemas.microsoft.com/office/drawing/2014/main" id="{484E6659-3DBB-4158-9A05-08B5A16822EE}"/>
              </a:ext>
            </a:extLst>
          </p:cNvPr>
          <p:cNvSpPr txBox="1"/>
          <p:nvPr/>
        </p:nvSpPr>
        <p:spPr>
          <a:xfrm>
            <a:off x="725489" y="1862400"/>
            <a:ext cx="4806461" cy="369332"/>
          </a:xfrm>
          <a:prstGeom prst="rect">
            <a:avLst/>
          </a:prstGeom>
          <a:noFill/>
        </p:spPr>
        <p:txBody>
          <a:bodyPr wrap="square" lIns="0" tIns="0" rIns="0" bIns="0" rtlCol="0">
            <a:noAutofit/>
          </a:bodyPr>
          <a:lstStyle/>
          <a:p>
            <a:pPr algn="l"/>
            <a:r>
              <a:rPr lang="en-US" sz="1600" dirty="0">
                <a:solidFill>
                  <a:schemeClr val="accent1"/>
                </a:solidFill>
              </a:rPr>
              <a:t>Primary Colors</a:t>
            </a:r>
          </a:p>
        </p:txBody>
      </p:sp>
      <p:graphicFrame>
        <p:nvGraphicFramePr>
          <p:cNvPr id="4" name="Table with Primary Colors" descr="Primary Colors&#10;&#10;The table shows users the Syracuse University primary color palette. The first color, orange, is suggested to be the most dominant color on a page. White and primary blue should follow in the hierarchy. The data on the table shows the HEX and RGB values for inputting each color.  ">
            <a:extLst>
              <a:ext uri="{FF2B5EF4-FFF2-40B4-BE49-F238E27FC236}">
                <a16:creationId xmlns:a16="http://schemas.microsoft.com/office/drawing/2014/main" id="{B990594A-009B-42F4-B03C-7F81AB530C3F}"/>
              </a:ext>
            </a:extLst>
          </p:cNvPr>
          <p:cNvGraphicFramePr>
            <a:graphicFrameLocks noGrp="1"/>
          </p:cNvGraphicFramePr>
          <p:nvPr>
            <p:extLst>
              <p:ext uri="{D42A27DB-BD31-4B8C-83A1-F6EECF244321}">
                <p14:modId xmlns:p14="http://schemas.microsoft.com/office/powerpoint/2010/main" val="604244039"/>
              </p:ext>
            </p:extLst>
          </p:nvPr>
        </p:nvGraphicFramePr>
        <p:xfrm>
          <a:off x="725489" y="2220927"/>
          <a:ext cx="10744199" cy="1277521"/>
        </p:xfrm>
        <a:graphic>
          <a:graphicData uri="http://schemas.openxmlformats.org/drawingml/2006/table">
            <a:tbl>
              <a:tblPr firstRow="1" bandRow="1">
                <a:tableStyleId>{5C22544A-7EE6-4342-B048-85BDC9FD1C3A}</a:tableStyleId>
              </a:tblPr>
              <a:tblGrid>
                <a:gridCol w="5567005">
                  <a:extLst>
                    <a:ext uri="{9D8B030D-6E8A-4147-A177-3AD203B41FA5}">
                      <a16:colId xmlns:a16="http://schemas.microsoft.com/office/drawing/2014/main" val="1644809577"/>
                    </a:ext>
                  </a:extLst>
                </a:gridCol>
                <a:gridCol w="2588597">
                  <a:extLst>
                    <a:ext uri="{9D8B030D-6E8A-4147-A177-3AD203B41FA5}">
                      <a16:colId xmlns:a16="http://schemas.microsoft.com/office/drawing/2014/main" val="2439819243"/>
                    </a:ext>
                  </a:extLst>
                </a:gridCol>
                <a:gridCol w="2588597">
                  <a:extLst>
                    <a:ext uri="{9D8B030D-6E8A-4147-A177-3AD203B41FA5}">
                      <a16:colId xmlns:a16="http://schemas.microsoft.com/office/drawing/2014/main" val="839498025"/>
                    </a:ext>
                  </a:extLst>
                </a:gridCol>
              </a:tblGrid>
              <a:tr h="1277521">
                <a:tc>
                  <a:txBody>
                    <a:bodyPr/>
                    <a:lstStyle/>
                    <a:p>
                      <a:r>
                        <a:rPr lang="en-US" sz="1600" dirty="0">
                          <a:solidFill>
                            <a:schemeClr val="accent1"/>
                          </a:solidFill>
                        </a:rPr>
                        <a:t>Syracuse University Orange</a:t>
                      </a:r>
                    </a:p>
                    <a:p>
                      <a:pPr>
                        <a:lnSpc>
                          <a:spcPct val="120000"/>
                        </a:lnSpc>
                      </a:pPr>
                      <a:r>
                        <a:rPr lang="en-US" sz="1100" dirty="0">
                          <a:solidFill>
                            <a:schemeClr val="accent1"/>
                          </a:solidFill>
                        </a:rPr>
                        <a:t>Screen</a:t>
                      </a:r>
                    </a:p>
                    <a:p>
                      <a:pPr>
                        <a:lnSpc>
                          <a:spcPct val="120000"/>
                        </a:lnSpc>
                      </a:pPr>
                      <a:r>
                        <a:rPr lang="en-US" sz="1100" b="0" dirty="0">
                          <a:solidFill>
                            <a:schemeClr val="accent1"/>
                          </a:solidFill>
                        </a:rPr>
                        <a:t>HEX #F76900</a:t>
                      </a:r>
                    </a:p>
                    <a:p>
                      <a:pPr>
                        <a:lnSpc>
                          <a:spcPct val="120000"/>
                        </a:lnSpc>
                      </a:pPr>
                      <a:r>
                        <a:rPr lang="en-US" sz="1100" b="0" dirty="0">
                          <a:solidFill>
                            <a:schemeClr val="accent1"/>
                          </a:solidFill>
                        </a:rPr>
                        <a:t>RGB 247/105/0</a:t>
                      </a:r>
                    </a:p>
                  </a:txBody>
                  <a:tcPr marL="180000" marR="180000" marT="180000" marB="180000">
                    <a:solidFill>
                      <a:schemeClr val="tx2"/>
                    </a:solidFill>
                  </a:tcPr>
                </a:tc>
                <a:tc>
                  <a:txBody>
                    <a:bodyPr/>
                    <a:lstStyle/>
                    <a:p>
                      <a:r>
                        <a:rPr lang="en-US" sz="1600" dirty="0">
                          <a:solidFill>
                            <a:schemeClr val="accent1"/>
                          </a:solidFill>
                        </a:rPr>
                        <a:t>White</a:t>
                      </a:r>
                    </a:p>
                    <a:p>
                      <a:pPr>
                        <a:lnSpc>
                          <a:spcPct val="120000"/>
                        </a:lnSpc>
                      </a:pPr>
                      <a:r>
                        <a:rPr lang="en-US" sz="1200" dirty="0">
                          <a:solidFill>
                            <a:schemeClr val="accent1"/>
                          </a:solidFill>
                        </a:rPr>
                        <a:t>Screen</a:t>
                      </a:r>
                    </a:p>
                    <a:p>
                      <a:pPr>
                        <a:lnSpc>
                          <a:spcPct val="120000"/>
                        </a:lnSpc>
                      </a:pPr>
                      <a:r>
                        <a:rPr lang="en-US" sz="1200" b="0" dirty="0">
                          <a:solidFill>
                            <a:schemeClr val="accent1"/>
                          </a:solidFill>
                        </a:rPr>
                        <a:t>HEX #FFFFFF</a:t>
                      </a:r>
                    </a:p>
                    <a:p>
                      <a:pPr>
                        <a:lnSpc>
                          <a:spcPct val="120000"/>
                        </a:lnSpc>
                      </a:pPr>
                      <a:r>
                        <a:rPr lang="en-US" sz="1200" b="0" dirty="0">
                          <a:solidFill>
                            <a:schemeClr val="accent1"/>
                          </a:solidFill>
                        </a:rPr>
                        <a:t>RGB 255/255/255</a:t>
                      </a:r>
                    </a:p>
                  </a:txBody>
                  <a:tcPr marL="180000" marR="180000" marT="180000" marB="180000">
                    <a:solidFill>
                      <a:schemeClr val="bg1"/>
                    </a:solidFill>
                  </a:tcPr>
                </a:tc>
                <a:tc>
                  <a:txBody>
                    <a:bodyPr/>
                    <a:lstStyle/>
                    <a:p>
                      <a:r>
                        <a:rPr lang="en-US" sz="1600" dirty="0"/>
                        <a:t>Primary Blue</a:t>
                      </a:r>
                    </a:p>
                    <a:p>
                      <a:pPr>
                        <a:lnSpc>
                          <a:spcPct val="120000"/>
                        </a:lnSpc>
                      </a:pPr>
                      <a:r>
                        <a:rPr lang="en-US" sz="1200" dirty="0"/>
                        <a:t>Screen</a:t>
                      </a:r>
                    </a:p>
                    <a:p>
                      <a:pPr>
                        <a:lnSpc>
                          <a:spcPct val="120000"/>
                        </a:lnSpc>
                      </a:pPr>
                      <a:r>
                        <a:rPr lang="en-US" sz="1200" b="0" dirty="0"/>
                        <a:t>HEX #000E54</a:t>
                      </a:r>
                    </a:p>
                    <a:p>
                      <a:pPr>
                        <a:lnSpc>
                          <a:spcPct val="120000"/>
                        </a:lnSpc>
                      </a:pPr>
                      <a:r>
                        <a:rPr lang="en-US" sz="1200" b="0" dirty="0"/>
                        <a:t>RGB 0/14/84</a:t>
                      </a:r>
                    </a:p>
                  </a:txBody>
                  <a:tcPr marL="180000" marR="180000" marT="180000" marB="180000"/>
                </a:tc>
                <a:extLst>
                  <a:ext uri="{0D108BD9-81ED-4DB2-BD59-A6C34878D82A}">
                    <a16:rowId xmlns:a16="http://schemas.microsoft.com/office/drawing/2014/main" val="2561855998"/>
                  </a:ext>
                </a:extLst>
              </a:tr>
            </a:tbl>
          </a:graphicData>
        </a:graphic>
      </p:graphicFrame>
      <p:sp>
        <p:nvSpPr>
          <p:cNvPr id="7" name="Subtitle2" descr="Subtitle: Secondary Colors">
            <a:extLst>
              <a:ext uri="{FF2B5EF4-FFF2-40B4-BE49-F238E27FC236}">
                <a16:creationId xmlns:a16="http://schemas.microsoft.com/office/drawing/2014/main" id="{2B7779E5-0800-423A-B1C5-EDA69EC6AC54}"/>
              </a:ext>
            </a:extLst>
          </p:cNvPr>
          <p:cNvSpPr txBox="1"/>
          <p:nvPr/>
        </p:nvSpPr>
        <p:spPr>
          <a:xfrm>
            <a:off x="725489" y="3676403"/>
            <a:ext cx="4806461" cy="369332"/>
          </a:xfrm>
          <a:prstGeom prst="rect">
            <a:avLst/>
          </a:prstGeom>
          <a:noFill/>
        </p:spPr>
        <p:txBody>
          <a:bodyPr wrap="square" lIns="0" tIns="0" rIns="0" bIns="0" rtlCol="0">
            <a:noAutofit/>
          </a:bodyPr>
          <a:lstStyle/>
          <a:p>
            <a:pPr algn="l"/>
            <a:r>
              <a:rPr lang="en-US" sz="1600" dirty="0">
                <a:solidFill>
                  <a:schemeClr val="accent1"/>
                </a:solidFill>
              </a:rPr>
              <a:t>Secondary Colors</a:t>
            </a:r>
          </a:p>
        </p:txBody>
      </p:sp>
      <p:graphicFrame>
        <p:nvGraphicFramePr>
          <p:cNvPr id="6" name="Table with Secondary Colors" descr="Secondary colors&#10;&#10;The table shows users the Syracuse University secondary color palette. This table shows variations of orange and blue. The data on the table shows the HEX and RGB values for inputting each color. ">
            <a:extLst>
              <a:ext uri="{FF2B5EF4-FFF2-40B4-BE49-F238E27FC236}">
                <a16:creationId xmlns:a16="http://schemas.microsoft.com/office/drawing/2014/main" id="{AD074472-6698-46D5-B0D4-1B50B98BE22A}"/>
              </a:ext>
            </a:extLst>
          </p:cNvPr>
          <p:cNvGraphicFramePr>
            <a:graphicFrameLocks noGrp="1"/>
          </p:cNvGraphicFramePr>
          <p:nvPr>
            <p:extLst>
              <p:ext uri="{D42A27DB-BD31-4B8C-83A1-F6EECF244321}">
                <p14:modId xmlns:p14="http://schemas.microsoft.com/office/powerpoint/2010/main" val="2165486913"/>
              </p:ext>
            </p:extLst>
          </p:nvPr>
        </p:nvGraphicFramePr>
        <p:xfrm>
          <a:off x="725488" y="4034929"/>
          <a:ext cx="10744200" cy="984840"/>
        </p:xfrm>
        <a:graphic>
          <a:graphicData uri="http://schemas.openxmlformats.org/drawingml/2006/table">
            <a:tbl>
              <a:tblPr firstRow="1" bandRow="1">
                <a:tableStyleId>{5C22544A-7EE6-4342-B048-85BDC9FD1C3A}</a:tableStyleId>
              </a:tblPr>
              <a:tblGrid>
                <a:gridCol w="2686050">
                  <a:extLst>
                    <a:ext uri="{9D8B030D-6E8A-4147-A177-3AD203B41FA5}">
                      <a16:colId xmlns:a16="http://schemas.microsoft.com/office/drawing/2014/main" val="1644809577"/>
                    </a:ext>
                  </a:extLst>
                </a:gridCol>
                <a:gridCol w="2686050">
                  <a:extLst>
                    <a:ext uri="{9D8B030D-6E8A-4147-A177-3AD203B41FA5}">
                      <a16:colId xmlns:a16="http://schemas.microsoft.com/office/drawing/2014/main" val="1221115566"/>
                    </a:ext>
                  </a:extLst>
                </a:gridCol>
                <a:gridCol w="2686050">
                  <a:extLst>
                    <a:ext uri="{9D8B030D-6E8A-4147-A177-3AD203B41FA5}">
                      <a16:colId xmlns:a16="http://schemas.microsoft.com/office/drawing/2014/main" val="2439819243"/>
                    </a:ext>
                  </a:extLst>
                </a:gridCol>
                <a:gridCol w="2686050">
                  <a:extLst>
                    <a:ext uri="{9D8B030D-6E8A-4147-A177-3AD203B41FA5}">
                      <a16:colId xmlns:a16="http://schemas.microsoft.com/office/drawing/2014/main" val="839498025"/>
                    </a:ext>
                  </a:extLst>
                </a:gridCol>
              </a:tblGrid>
              <a:tr h="876797">
                <a:tc>
                  <a:txBody>
                    <a:bodyPr/>
                    <a:lstStyle/>
                    <a:p>
                      <a:r>
                        <a:rPr lang="en-US" sz="1600" dirty="0">
                          <a:solidFill>
                            <a:schemeClr val="accent1"/>
                          </a:solidFill>
                        </a:rPr>
                        <a:t>Medium Orange</a:t>
                      </a:r>
                    </a:p>
                    <a:p>
                      <a:pPr>
                        <a:lnSpc>
                          <a:spcPct val="120000"/>
                        </a:lnSpc>
                      </a:pPr>
                      <a:r>
                        <a:rPr lang="en-US" sz="1100" b="1" dirty="0">
                          <a:solidFill>
                            <a:schemeClr val="accent1"/>
                          </a:solidFill>
                        </a:rPr>
                        <a:t>Screen</a:t>
                      </a:r>
                    </a:p>
                    <a:p>
                      <a:pPr>
                        <a:lnSpc>
                          <a:spcPct val="120000"/>
                        </a:lnSpc>
                      </a:pPr>
                      <a:r>
                        <a:rPr lang="en-US" sz="1100" b="0" dirty="0">
                          <a:solidFill>
                            <a:schemeClr val="accent1"/>
                          </a:solidFill>
                        </a:rPr>
                        <a:t>HEX #FF431B   RGB 255/67/27</a:t>
                      </a:r>
                    </a:p>
                  </a:txBody>
                  <a:tcPr marL="180000" marR="180000" marT="180000" marB="180000">
                    <a:solidFill>
                      <a:schemeClr val="accent2"/>
                    </a:solidFill>
                  </a:tcPr>
                </a:tc>
                <a:tc>
                  <a:txBody>
                    <a:bodyPr/>
                    <a:lstStyle/>
                    <a:p>
                      <a:r>
                        <a:rPr lang="en-US" sz="1600" dirty="0">
                          <a:solidFill>
                            <a:schemeClr val="accent1"/>
                          </a:solidFill>
                        </a:rPr>
                        <a:t>Light Orange</a:t>
                      </a:r>
                    </a:p>
                    <a:p>
                      <a:pPr>
                        <a:lnSpc>
                          <a:spcPct val="120000"/>
                        </a:lnSpc>
                      </a:pPr>
                      <a:r>
                        <a:rPr lang="en-US" sz="1100" b="1" dirty="0">
                          <a:solidFill>
                            <a:schemeClr val="accent1"/>
                          </a:solidFill>
                        </a:rPr>
                        <a:t>Screen</a:t>
                      </a:r>
                    </a:p>
                    <a:p>
                      <a:pPr>
                        <a:lnSpc>
                          <a:spcPct val="120000"/>
                        </a:lnSpc>
                      </a:pPr>
                      <a:r>
                        <a:rPr lang="en-US" sz="1100" b="0" dirty="0">
                          <a:solidFill>
                            <a:schemeClr val="accent1"/>
                          </a:solidFill>
                        </a:rPr>
                        <a:t>HEX #FF8E00  RGB 255/142/0</a:t>
                      </a:r>
                    </a:p>
                  </a:txBody>
                  <a:tcPr marL="180000" marR="180000" marT="180000" marB="180000">
                    <a:solidFill>
                      <a:schemeClr val="accent3"/>
                    </a:solidFill>
                  </a:tcPr>
                </a:tc>
                <a:tc>
                  <a:txBody>
                    <a:bodyPr/>
                    <a:lstStyle/>
                    <a:p>
                      <a:r>
                        <a:rPr lang="en-US" sz="1600" dirty="0"/>
                        <a:t>Medium Blue</a:t>
                      </a:r>
                    </a:p>
                    <a:p>
                      <a:pPr>
                        <a:lnSpc>
                          <a:spcPct val="120000"/>
                        </a:lnSpc>
                      </a:pPr>
                      <a:r>
                        <a:rPr lang="en-US" sz="1100" b="1" dirty="0"/>
                        <a:t>Screen</a:t>
                      </a:r>
                    </a:p>
                    <a:p>
                      <a:pPr>
                        <a:lnSpc>
                          <a:spcPct val="120000"/>
                        </a:lnSpc>
                      </a:pPr>
                      <a:r>
                        <a:rPr lang="en-US" sz="1100" b="0" dirty="0"/>
                        <a:t>HEX #203299  RGB 32/50/153</a:t>
                      </a:r>
                    </a:p>
                  </a:txBody>
                  <a:tcPr marL="180000" marR="180000" marT="180000" marB="180000">
                    <a:solidFill>
                      <a:schemeClr val="accent4"/>
                    </a:solidFill>
                  </a:tcPr>
                </a:tc>
                <a:tc>
                  <a:txBody>
                    <a:bodyPr/>
                    <a:lstStyle/>
                    <a:p>
                      <a:r>
                        <a:rPr lang="en-US" sz="1600" dirty="0"/>
                        <a:t>Light Blue</a:t>
                      </a:r>
                    </a:p>
                    <a:p>
                      <a:pPr>
                        <a:lnSpc>
                          <a:spcPct val="120000"/>
                        </a:lnSpc>
                      </a:pPr>
                      <a:r>
                        <a:rPr lang="en-US" sz="1100" b="1" dirty="0"/>
                        <a:t>Screen</a:t>
                      </a:r>
                    </a:p>
                    <a:p>
                      <a:pPr>
                        <a:lnSpc>
                          <a:spcPct val="120000"/>
                        </a:lnSpc>
                      </a:pPr>
                      <a:r>
                        <a:rPr lang="en-US" sz="1100" b="0" dirty="0"/>
                        <a:t>HEX #2B72D7  RGB 43/114/215</a:t>
                      </a:r>
                    </a:p>
                  </a:txBody>
                  <a:tcPr marL="180000" marR="180000" marT="180000" marB="180000">
                    <a:solidFill>
                      <a:schemeClr val="accent5"/>
                    </a:solidFill>
                  </a:tcPr>
                </a:tc>
                <a:extLst>
                  <a:ext uri="{0D108BD9-81ED-4DB2-BD59-A6C34878D82A}">
                    <a16:rowId xmlns:a16="http://schemas.microsoft.com/office/drawing/2014/main" val="2561855998"/>
                  </a:ext>
                </a:extLst>
              </a:tr>
            </a:tbl>
          </a:graphicData>
        </a:graphic>
      </p:graphicFrame>
      <p:graphicFrame>
        <p:nvGraphicFramePr>
          <p:cNvPr id="8" name="Table with Grays" descr="Secondary Colors: Grays&#10;&#10;The table shows users the Syracuse University secondary color palette. This table shows variations ranging from black to light gray. The data on the table shows the HEX and RGB values for inputting each color. ">
            <a:extLst>
              <a:ext uri="{FF2B5EF4-FFF2-40B4-BE49-F238E27FC236}">
                <a16:creationId xmlns:a16="http://schemas.microsoft.com/office/drawing/2014/main" id="{A2D2E627-A68C-4702-8995-BE88A78F51BD}"/>
              </a:ext>
            </a:extLst>
          </p:cNvPr>
          <p:cNvGraphicFramePr>
            <a:graphicFrameLocks noGrp="1"/>
          </p:cNvGraphicFramePr>
          <p:nvPr/>
        </p:nvGraphicFramePr>
        <p:xfrm>
          <a:off x="725487" y="4996713"/>
          <a:ext cx="10741026" cy="1015320"/>
        </p:xfrm>
        <a:graphic>
          <a:graphicData uri="http://schemas.openxmlformats.org/drawingml/2006/table">
            <a:tbl>
              <a:tblPr firstRow="1" bandRow="1">
                <a:tableStyleId>{5C22544A-7EE6-4342-B048-85BDC9FD1C3A}</a:tableStyleId>
              </a:tblPr>
              <a:tblGrid>
                <a:gridCol w="3580342">
                  <a:extLst>
                    <a:ext uri="{9D8B030D-6E8A-4147-A177-3AD203B41FA5}">
                      <a16:colId xmlns:a16="http://schemas.microsoft.com/office/drawing/2014/main" val="1644809577"/>
                    </a:ext>
                  </a:extLst>
                </a:gridCol>
                <a:gridCol w="3580342">
                  <a:extLst>
                    <a:ext uri="{9D8B030D-6E8A-4147-A177-3AD203B41FA5}">
                      <a16:colId xmlns:a16="http://schemas.microsoft.com/office/drawing/2014/main" val="2439819243"/>
                    </a:ext>
                  </a:extLst>
                </a:gridCol>
                <a:gridCol w="3580342">
                  <a:extLst>
                    <a:ext uri="{9D8B030D-6E8A-4147-A177-3AD203B41FA5}">
                      <a16:colId xmlns:a16="http://schemas.microsoft.com/office/drawing/2014/main" val="839498025"/>
                    </a:ext>
                  </a:extLst>
                </a:gridCol>
              </a:tblGrid>
              <a:tr h="876797">
                <a:tc>
                  <a:txBody>
                    <a:bodyPr/>
                    <a:lstStyle/>
                    <a:p>
                      <a:r>
                        <a:rPr lang="en-US" sz="1600" dirty="0"/>
                        <a:t>Black</a:t>
                      </a:r>
                      <a:r>
                        <a:rPr lang="en-US" dirty="0"/>
                        <a:t> </a:t>
                      </a:r>
                    </a:p>
                    <a:p>
                      <a:pPr>
                        <a:lnSpc>
                          <a:spcPct val="120000"/>
                        </a:lnSpc>
                      </a:pPr>
                      <a:r>
                        <a:rPr lang="en-US" sz="1100" b="1" dirty="0"/>
                        <a:t>Screen</a:t>
                      </a:r>
                    </a:p>
                    <a:p>
                      <a:pPr>
                        <a:lnSpc>
                          <a:spcPct val="120000"/>
                        </a:lnSpc>
                      </a:pPr>
                      <a:r>
                        <a:rPr lang="en-US" sz="1100" b="0" dirty="0"/>
                        <a:t>HEX #000000  RGB 0/0/0</a:t>
                      </a:r>
                    </a:p>
                  </a:txBody>
                  <a:tcPr marL="180000" marR="180000" marT="180000" marB="180000">
                    <a:solidFill>
                      <a:srgbClr val="000000"/>
                    </a:solidFill>
                  </a:tcPr>
                </a:tc>
                <a:tc>
                  <a:txBody>
                    <a:bodyPr/>
                    <a:lstStyle/>
                    <a:p>
                      <a:r>
                        <a:rPr lang="en-US" sz="1600" dirty="0"/>
                        <a:t>Medium Gray</a:t>
                      </a:r>
                    </a:p>
                    <a:p>
                      <a:pPr>
                        <a:lnSpc>
                          <a:spcPct val="120000"/>
                        </a:lnSpc>
                      </a:pPr>
                      <a:r>
                        <a:rPr lang="en-US" sz="1100" b="1" dirty="0"/>
                        <a:t>Screen</a:t>
                      </a:r>
                    </a:p>
                    <a:p>
                      <a:pPr>
                        <a:lnSpc>
                          <a:spcPct val="120000"/>
                        </a:lnSpc>
                      </a:pPr>
                      <a:r>
                        <a:rPr lang="en-US" sz="1100" b="0" dirty="0"/>
                        <a:t>HEX #707780  RGB 112/119/128</a:t>
                      </a:r>
                    </a:p>
                  </a:txBody>
                  <a:tcPr marL="180000" marR="180000" marT="180000" marB="180000">
                    <a:solidFill>
                      <a:srgbClr val="707780"/>
                    </a:solidFill>
                  </a:tcPr>
                </a:tc>
                <a:tc>
                  <a:txBody>
                    <a:bodyPr/>
                    <a:lstStyle/>
                    <a:p>
                      <a:r>
                        <a:rPr lang="en-US" sz="1600" dirty="0">
                          <a:solidFill>
                            <a:srgbClr val="000000"/>
                          </a:solidFill>
                        </a:rPr>
                        <a:t>Light Gray</a:t>
                      </a:r>
                    </a:p>
                    <a:p>
                      <a:pPr>
                        <a:lnSpc>
                          <a:spcPct val="120000"/>
                        </a:lnSpc>
                      </a:pPr>
                      <a:r>
                        <a:rPr lang="en-US" sz="1100" b="1" dirty="0">
                          <a:solidFill>
                            <a:srgbClr val="000000"/>
                          </a:solidFill>
                        </a:rPr>
                        <a:t>Screen</a:t>
                      </a:r>
                    </a:p>
                    <a:p>
                      <a:pPr>
                        <a:lnSpc>
                          <a:spcPct val="120000"/>
                        </a:lnSpc>
                      </a:pPr>
                      <a:r>
                        <a:rPr lang="en-US" sz="1100" b="0" dirty="0">
                          <a:solidFill>
                            <a:srgbClr val="000000"/>
                          </a:solidFill>
                        </a:rPr>
                        <a:t>HEX #ADB3B8  RGB 173/179/184</a:t>
                      </a:r>
                    </a:p>
                  </a:txBody>
                  <a:tcPr marL="180000" marR="180000" marT="180000" marB="180000">
                    <a:solidFill>
                      <a:srgbClr val="ADB3B8"/>
                    </a:solidFill>
                  </a:tcPr>
                </a:tc>
                <a:extLst>
                  <a:ext uri="{0D108BD9-81ED-4DB2-BD59-A6C34878D82A}">
                    <a16:rowId xmlns:a16="http://schemas.microsoft.com/office/drawing/2014/main" val="2561855998"/>
                  </a:ext>
                </a:extLst>
              </a:tr>
            </a:tbl>
          </a:graphicData>
        </a:graphic>
      </p:graphicFrame>
    </p:spTree>
    <p:extLst>
      <p:ext uri="{BB962C8B-B14F-4D97-AF65-F5344CB8AC3E}">
        <p14:creationId xmlns:p14="http://schemas.microsoft.com/office/powerpoint/2010/main" val="922550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descr="Title: Color Accessibility ">
            <a:extLst>
              <a:ext uri="{FF2B5EF4-FFF2-40B4-BE49-F238E27FC236}">
                <a16:creationId xmlns:a16="http://schemas.microsoft.com/office/drawing/2014/main" id="{1EB2970D-D38E-4D0A-A54B-33CB527DDD13}"/>
              </a:ext>
            </a:extLst>
          </p:cNvPr>
          <p:cNvSpPr>
            <a:spLocks noGrp="1"/>
          </p:cNvSpPr>
          <p:nvPr>
            <p:ph type="title"/>
          </p:nvPr>
        </p:nvSpPr>
        <p:spPr>
          <a:xfrm>
            <a:off x="725489" y="651062"/>
            <a:ext cx="5010150" cy="876798"/>
          </a:xfrm>
        </p:spPr>
        <p:txBody>
          <a:bodyPr/>
          <a:lstStyle/>
          <a:p>
            <a:r>
              <a:rPr lang="en-US" dirty="0"/>
              <a:t>Color Accessibility</a:t>
            </a:r>
          </a:p>
        </p:txBody>
      </p:sp>
      <p:sp>
        <p:nvSpPr>
          <p:cNvPr id="3" name="Text placeholder" descr="Comment for reference">
            <a:extLst>
              <a:ext uri="{FF2B5EF4-FFF2-40B4-BE49-F238E27FC236}">
                <a16:creationId xmlns:a16="http://schemas.microsoft.com/office/drawing/2014/main" id="{A103A1BB-331A-4CAD-851D-57DD39EF05CC}"/>
              </a:ext>
            </a:extLst>
          </p:cNvPr>
          <p:cNvSpPr>
            <a:spLocks noGrp="1"/>
          </p:cNvSpPr>
          <p:nvPr>
            <p:ph type="body" sz="quarter" idx="10"/>
          </p:nvPr>
        </p:nvSpPr>
        <p:spPr/>
        <p:txBody>
          <a:bodyPr/>
          <a:lstStyle/>
          <a:p>
            <a:r>
              <a:rPr lang="en-GB" dirty="0"/>
              <a:t>*For informational purposes only. Delete slides 1-5 after reading. </a:t>
            </a:r>
          </a:p>
        </p:txBody>
      </p:sp>
      <p:sp>
        <p:nvSpPr>
          <p:cNvPr id="5" name="Subtitle1" descr="Subtitle: Primary Colors - Large web text sizing">
            <a:extLst>
              <a:ext uri="{FF2B5EF4-FFF2-40B4-BE49-F238E27FC236}">
                <a16:creationId xmlns:a16="http://schemas.microsoft.com/office/drawing/2014/main" id="{484E6659-3DBB-4158-9A05-08B5A16822EE}"/>
              </a:ext>
            </a:extLst>
          </p:cNvPr>
          <p:cNvSpPr txBox="1"/>
          <p:nvPr/>
        </p:nvSpPr>
        <p:spPr>
          <a:xfrm>
            <a:off x="725488" y="1887114"/>
            <a:ext cx="10744200" cy="658378"/>
          </a:xfrm>
          <a:prstGeom prst="rect">
            <a:avLst/>
          </a:prstGeom>
          <a:noFill/>
        </p:spPr>
        <p:txBody>
          <a:bodyPr wrap="square" lIns="0" tIns="0" rIns="0" bIns="0" rtlCol="0">
            <a:noAutofit/>
          </a:bodyPr>
          <a:lstStyle/>
          <a:p>
            <a:pPr algn="l"/>
            <a:r>
              <a:rPr lang="en-US" sz="1600" b="1" dirty="0">
                <a:solidFill>
                  <a:schemeClr val="accent1"/>
                </a:solidFill>
              </a:rPr>
              <a:t>Primary Colors – Large web text sizing</a:t>
            </a:r>
          </a:p>
          <a:p>
            <a:pPr algn="l"/>
            <a:r>
              <a:rPr lang="en-US" sz="1600" dirty="0">
                <a:solidFill>
                  <a:schemeClr val="accent1"/>
                </a:solidFill>
              </a:rPr>
              <a:t>(WCAG 2.0 AA defines large web text as 18.66px or larger and bold weight, or 24px or larger. </a:t>
            </a:r>
          </a:p>
        </p:txBody>
      </p:sp>
      <p:sp>
        <p:nvSpPr>
          <p:cNvPr id="11" name="Rectangle1" descr="Example 1&#10;&#10;Text in this box is presented at 54 point size, bold, and in Syracuse University Orange on a white background. ">
            <a:extLst>
              <a:ext uri="{FF2B5EF4-FFF2-40B4-BE49-F238E27FC236}">
                <a16:creationId xmlns:a16="http://schemas.microsoft.com/office/drawing/2014/main" id="{903E04BA-A3F8-481D-9F23-53AF5B13F8CA}"/>
              </a:ext>
            </a:extLst>
          </p:cNvPr>
          <p:cNvSpPr/>
          <p:nvPr/>
        </p:nvSpPr>
        <p:spPr>
          <a:xfrm>
            <a:off x="731838" y="2866769"/>
            <a:ext cx="5010150" cy="2150075"/>
          </a:xfrm>
          <a:prstGeom prst="rect">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solidFill>
                  <a:schemeClr val="tx2"/>
                </a:solidFill>
              </a:rPr>
              <a:t>Go ahead. </a:t>
            </a:r>
          </a:p>
        </p:txBody>
      </p:sp>
      <p:sp>
        <p:nvSpPr>
          <p:cNvPr id="9" name="Text placeholder1" descr="Text: #F76900&#10;Background: #FFFFFF&#10;">
            <a:extLst>
              <a:ext uri="{FF2B5EF4-FFF2-40B4-BE49-F238E27FC236}">
                <a16:creationId xmlns:a16="http://schemas.microsoft.com/office/drawing/2014/main" id="{B14FE69A-1A5F-40D9-8B16-3E6A197776D4}"/>
              </a:ext>
            </a:extLst>
          </p:cNvPr>
          <p:cNvSpPr txBox="1"/>
          <p:nvPr/>
        </p:nvSpPr>
        <p:spPr>
          <a:xfrm>
            <a:off x="725488" y="5326497"/>
            <a:ext cx="5010150" cy="658378"/>
          </a:xfrm>
          <a:prstGeom prst="rect">
            <a:avLst/>
          </a:prstGeom>
          <a:noFill/>
        </p:spPr>
        <p:txBody>
          <a:bodyPr wrap="square" lIns="0" tIns="0" rIns="0" bIns="0" rtlCol="0">
            <a:noAutofit/>
          </a:bodyPr>
          <a:lstStyle/>
          <a:p>
            <a:pPr>
              <a:lnSpc>
                <a:spcPct val="120000"/>
              </a:lnSpc>
            </a:pPr>
            <a:r>
              <a:rPr lang="en-US" sz="1600" dirty="0">
                <a:solidFill>
                  <a:schemeClr val="accent1"/>
                </a:solidFill>
              </a:rPr>
              <a:t>Text: #F76900</a:t>
            </a:r>
          </a:p>
          <a:p>
            <a:pPr>
              <a:lnSpc>
                <a:spcPct val="120000"/>
              </a:lnSpc>
            </a:pPr>
            <a:r>
              <a:rPr lang="en-US" sz="1600" dirty="0">
                <a:solidFill>
                  <a:schemeClr val="accent1"/>
                </a:solidFill>
              </a:rPr>
              <a:t>Background: #FFFFFF</a:t>
            </a:r>
          </a:p>
        </p:txBody>
      </p:sp>
      <p:sp>
        <p:nvSpPr>
          <p:cNvPr id="12" name="Rectangle2" descr="Example 2&#10;&#10;Text in this box is presented at 54 point size, bold, and in white on a Syracuse University Orange background. ">
            <a:extLst>
              <a:ext uri="{FF2B5EF4-FFF2-40B4-BE49-F238E27FC236}">
                <a16:creationId xmlns:a16="http://schemas.microsoft.com/office/drawing/2014/main" id="{58BCEE2E-DC0F-4C83-BA17-6FAE0A90355C}"/>
              </a:ext>
            </a:extLst>
          </p:cNvPr>
          <p:cNvSpPr/>
          <p:nvPr/>
        </p:nvSpPr>
        <p:spPr>
          <a:xfrm>
            <a:off x="6450013" y="2866769"/>
            <a:ext cx="5010150" cy="2150075"/>
          </a:xfrm>
          <a:prstGeom prst="rect">
            <a:avLst/>
          </a:prstGeom>
          <a:solidFill>
            <a:schemeClr val="tx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solidFill>
                  <a:schemeClr val="bg1"/>
                </a:solidFill>
              </a:rPr>
              <a:t>Go ahead. </a:t>
            </a:r>
          </a:p>
        </p:txBody>
      </p:sp>
      <p:sp>
        <p:nvSpPr>
          <p:cNvPr id="10" name="Text placeholder2" descr="Text: #FFFFFF&#10;Background: #F76900&#10;">
            <a:extLst>
              <a:ext uri="{FF2B5EF4-FFF2-40B4-BE49-F238E27FC236}">
                <a16:creationId xmlns:a16="http://schemas.microsoft.com/office/drawing/2014/main" id="{036973A1-A9DD-4808-A1F9-AB4BBAD9641B}"/>
              </a:ext>
            </a:extLst>
          </p:cNvPr>
          <p:cNvSpPr txBox="1"/>
          <p:nvPr/>
        </p:nvSpPr>
        <p:spPr>
          <a:xfrm>
            <a:off x="6459538" y="5326497"/>
            <a:ext cx="5010150" cy="658378"/>
          </a:xfrm>
          <a:prstGeom prst="rect">
            <a:avLst/>
          </a:prstGeom>
          <a:noFill/>
        </p:spPr>
        <p:txBody>
          <a:bodyPr wrap="square" lIns="0" tIns="0" rIns="0" bIns="0" rtlCol="0">
            <a:noAutofit/>
          </a:bodyPr>
          <a:lstStyle/>
          <a:p>
            <a:pPr>
              <a:lnSpc>
                <a:spcPct val="120000"/>
              </a:lnSpc>
            </a:pPr>
            <a:r>
              <a:rPr lang="en-US" sz="1600" dirty="0">
                <a:solidFill>
                  <a:schemeClr val="accent1"/>
                </a:solidFill>
              </a:rPr>
              <a:t>Text: #FFFFFF</a:t>
            </a:r>
          </a:p>
          <a:p>
            <a:pPr>
              <a:lnSpc>
                <a:spcPct val="120000"/>
              </a:lnSpc>
            </a:pPr>
            <a:r>
              <a:rPr lang="en-US" sz="1600" dirty="0">
                <a:solidFill>
                  <a:schemeClr val="accent1"/>
                </a:solidFill>
              </a:rPr>
              <a:t>Background: #F76900</a:t>
            </a:r>
          </a:p>
        </p:txBody>
      </p:sp>
    </p:spTree>
    <p:extLst>
      <p:ext uri="{BB962C8B-B14F-4D97-AF65-F5344CB8AC3E}">
        <p14:creationId xmlns:p14="http://schemas.microsoft.com/office/powerpoint/2010/main" val="37582234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descr="Title: Color Accessibility">
            <a:extLst>
              <a:ext uri="{FF2B5EF4-FFF2-40B4-BE49-F238E27FC236}">
                <a16:creationId xmlns:a16="http://schemas.microsoft.com/office/drawing/2014/main" id="{1EB2970D-D38E-4D0A-A54B-33CB527DDD13}"/>
              </a:ext>
            </a:extLst>
          </p:cNvPr>
          <p:cNvSpPr>
            <a:spLocks noGrp="1"/>
          </p:cNvSpPr>
          <p:nvPr>
            <p:ph type="title"/>
          </p:nvPr>
        </p:nvSpPr>
        <p:spPr>
          <a:xfrm>
            <a:off x="725489" y="651062"/>
            <a:ext cx="5010150" cy="876798"/>
          </a:xfrm>
        </p:spPr>
        <p:txBody>
          <a:bodyPr>
            <a:normAutofit fontScale="90000"/>
          </a:bodyPr>
          <a:lstStyle/>
          <a:p>
            <a:r>
              <a:rPr lang="en-US" dirty="0"/>
              <a:t>Color Accessibility (Continued)</a:t>
            </a:r>
          </a:p>
        </p:txBody>
      </p:sp>
      <p:sp>
        <p:nvSpPr>
          <p:cNvPr id="3" name="Text placeholder11" descr="Comment for reference">
            <a:extLst>
              <a:ext uri="{FF2B5EF4-FFF2-40B4-BE49-F238E27FC236}">
                <a16:creationId xmlns:a16="http://schemas.microsoft.com/office/drawing/2014/main" id="{A103A1BB-331A-4CAD-851D-57DD39EF05CC}"/>
              </a:ext>
            </a:extLst>
          </p:cNvPr>
          <p:cNvSpPr>
            <a:spLocks noGrp="1"/>
          </p:cNvSpPr>
          <p:nvPr>
            <p:ph type="body" sz="quarter" idx="10"/>
          </p:nvPr>
        </p:nvSpPr>
        <p:spPr/>
        <p:txBody>
          <a:bodyPr/>
          <a:lstStyle/>
          <a:p>
            <a:r>
              <a:rPr lang="en-GB" dirty="0"/>
              <a:t>*For informational purposes only. Delete slides 1-5 after reading. </a:t>
            </a:r>
          </a:p>
        </p:txBody>
      </p:sp>
      <p:sp>
        <p:nvSpPr>
          <p:cNvPr id="5" name="Subtitle1" descr="Subtitle: Primary Colors – Normal web text sizing&#10;">
            <a:extLst>
              <a:ext uri="{FF2B5EF4-FFF2-40B4-BE49-F238E27FC236}">
                <a16:creationId xmlns:a16="http://schemas.microsoft.com/office/drawing/2014/main" id="{484E6659-3DBB-4158-9A05-08B5A16822EE}"/>
              </a:ext>
            </a:extLst>
          </p:cNvPr>
          <p:cNvSpPr txBox="1"/>
          <p:nvPr/>
        </p:nvSpPr>
        <p:spPr>
          <a:xfrm>
            <a:off x="725489" y="1899488"/>
            <a:ext cx="3399213" cy="658378"/>
          </a:xfrm>
          <a:prstGeom prst="rect">
            <a:avLst/>
          </a:prstGeom>
          <a:noFill/>
        </p:spPr>
        <p:txBody>
          <a:bodyPr wrap="square" lIns="0" tIns="0" rIns="0" bIns="0" rtlCol="0">
            <a:noAutofit/>
          </a:bodyPr>
          <a:lstStyle/>
          <a:p>
            <a:pPr algn="l"/>
            <a:r>
              <a:rPr lang="en-US" sz="1100" b="1" dirty="0">
                <a:solidFill>
                  <a:schemeClr val="accent1"/>
                </a:solidFill>
              </a:rPr>
              <a:t>Primary Colors – Normal web text sizing</a:t>
            </a:r>
          </a:p>
          <a:p>
            <a:pPr algn="l"/>
            <a:r>
              <a:rPr lang="en-US" sz="1100" dirty="0">
                <a:solidFill>
                  <a:schemeClr val="accent1"/>
                </a:solidFill>
              </a:rPr>
              <a:t>(WCAG 2.0 AA defines normal web text as 18.66px or smaller). </a:t>
            </a:r>
          </a:p>
        </p:txBody>
      </p:sp>
      <p:sp>
        <p:nvSpPr>
          <p:cNvPr id="13" name="Subtitle2" descr="Subtitle: Secondary Colors – Normal web text sizing&#10;">
            <a:extLst>
              <a:ext uri="{FF2B5EF4-FFF2-40B4-BE49-F238E27FC236}">
                <a16:creationId xmlns:a16="http://schemas.microsoft.com/office/drawing/2014/main" id="{299724E5-5D59-447E-AD95-2836466736C8}"/>
              </a:ext>
            </a:extLst>
          </p:cNvPr>
          <p:cNvSpPr txBox="1"/>
          <p:nvPr/>
        </p:nvSpPr>
        <p:spPr>
          <a:xfrm>
            <a:off x="4382313" y="1899488"/>
            <a:ext cx="5545328" cy="658378"/>
          </a:xfrm>
          <a:prstGeom prst="rect">
            <a:avLst/>
          </a:prstGeom>
          <a:noFill/>
        </p:spPr>
        <p:txBody>
          <a:bodyPr wrap="square" lIns="0" tIns="0" rIns="0" bIns="0" rtlCol="0">
            <a:noAutofit/>
          </a:bodyPr>
          <a:lstStyle/>
          <a:p>
            <a:pPr algn="l"/>
            <a:r>
              <a:rPr lang="en-US" sz="1100" b="1" dirty="0">
                <a:solidFill>
                  <a:schemeClr val="accent1"/>
                </a:solidFill>
              </a:rPr>
              <a:t>Secondary Colors – Normal web text sizing</a:t>
            </a:r>
          </a:p>
          <a:p>
            <a:pPr algn="l"/>
            <a:r>
              <a:rPr lang="en-US" sz="1100" dirty="0">
                <a:solidFill>
                  <a:schemeClr val="accent1"/>
                </a:solidFill>
              </a:rPr>
              <a:t>(WCAG 2.0 AA defines normal web text as 18.66px or smaller). </a:t>
            </a:r>
          </a:p>
        </p:txBody>
      </p:sp>
      <p:sp>
        <p:nvSpPr>
          <p:cNvPr id="14" name="Rectangle1" descr="Example 1&#10;Text in this box is presented at 18 point size and in primary blue on a white background.&#10;">
            <a:extLst>
              <a:ext uri="{FF2B5EF4-FFF2-40B4-BE49-F238E27FC236}">
                <a16:creationId xmlns:a16="http://schemas.microsoft.com/office/drawing/2014/main" id="{3ACDD6BF-CF37-4955-8A6E-4B7544F1A992}"/>
              </a:ext>
            </a:extLst>
          </p:cNvPr>
          <p:cNvSpPr/>
          <p:nvPr/>
        </p:nvSpPr>
        <p:spPr>
          <a:xfrm>
            <a:off x="731839" y="2850144"/>
            <a:ext cx="1564063" cy="658379"/>
          </a:xfrm>
          <a:prstGeom prst="rect">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accent1"/>
                </a:solidFill>
              </a:rPr>
              <a:t>Go ahead. </a:t>
            </a:r>
          </a:p>
        </p:txBody>
      </p:sp>
      <p:sp>
        <p:nvSpPr>
          <p:cNvPr id="24" name="Text placeholder1" descr="Text: #000E54&#10;Background: #F76900&#10;">
            <a:extLst>
              <a:ext uri="{FF2B5EF4-FFF2-40B4-BE49-F238E27FC236}">
                <a16:creationId xmlns:a16="http://schemas.microsoft.com/office/drawing/2014/main" id="{AAC6C08A-8717-44D8-94AD-04CC3BC60103}"/>
              </a:ext>
            </a:extLst>
          </p:cNvPr>
          <p:cNvSpPr txBox="1"/>
          <p:nvPr/>
        </p:nvSpPr>
        <p:spPr>
          <a:xfrm>
            <a:off x="2441721" y="2850144"/>
            <a:ext cx="2115242" cy="414999"/>
          </a:xfrm>
          <a:prstGeom prst="rect">
            <a:avLst/>
          </a:prstGeom>
          <a:noFill/>
        </p:spPr>
        <p:txBody>
          <a:bodyPr wrap="square" lIns="0" tIns="0" rIns="0" bIns="0" rtlCol="0">
            <a:noAutofit/>
          </a:bodyPr>
          <a:lstStyle/>
          <a:p>
            <a:pPr algn="l">
              <a:lnSpc>
                <a:spcPct val="120000"/>
              </a:lnSpc>
            </a:pPr>
            <a:r>
              <a:rPr lang="en-US" sz="1100" dirty="0">
                <a:solidFill>
                  <a:schemeClr val="accent1"/>
                </a:solidFill>
              </a:rPr>
              <a:t>Text: #000E54</a:t>
            </a:r>
          </a:p>
          <a:p>
            <a:pPr algn="l">
              <a:lnSpc>
                <a:spcPct val="120000"/>
              </a:lnSpc>
            </a:pPr>
            <a:r>
              <a:rPr lang="en-US" sz="1100" dirty="0">
                <a:solidFill>
                  <a:schemeClr val="accent1"/>
                </a:solidFill>
              </a:rPr>
              <a:t>Background: #FFFFFF</a:t>
            </a:r>
          </a:p>
        </p:txBody>
      </p:sp>
      <p:sp>
        <p:nvSpPr>
          <p:cNvPr id="15" name="Rectangle2" descr="Example 2&#10;Text in this box is presented at 18 point size and in primary blue on a Syracuse University orange background.&#10;">
            <a:extLst>
              <a:ext uri="{FF2B5EF4-FFF2-40B4-BE49-F238E27FC236}">
                <a16:creationId xmlns:a16="http://schemas.microsoft.com/office/drawing/2014/main" id="{74E4D75E-860A-4E74-8518-26C9DE60166E}"/>
              </a:ext>
            </a:extLst>
          </p:cNvPr>
          <p:cNvSpPr/>
          <p:nvPr/>
        </p:nvSpPr>
        <p:spPr>
          <a:xfrm>
            <a:off x="731839" y="3676992"/>
            <a:ext cx="1564063" cy="658379"/>
          </a:xfrm>
          <a:prstGeom prst="rect">
            <a:avLst/>
          </a:prstGeom>
          <a:solidFill>
            <a:schemeClr val="tx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accent1"/>
                </a:solidFill>
              </a:rPr>
              <a:t>Go ahead. </a:t>
            </a:r>
          </a:p>
        </p:txBody>
      </p:sp>
      <p:sp>
        <p:nvSpPr>
          <p:cNvPr id="29" name="Text placeholder2" descr="Text: #000E54&#10;Background: #F76900&#10;">
            <a:extLst>
              <a:ext uri="{FF2B5EF4-FFF2-40B4-BE49-F238E27FC236}">
                <a16:creationId xmlns:a16="http://schemas.microsoft.com/office/drawing/2014/main" id="{053C6F80-2871-4EE4-8991-A7E99C4F6B86}"/>
              </a:ext>
            </a:extLst>
          </p:cNvPr>
          <p:cNvSpPr txBox="1"/>
          <p:nvPr/>
        </p:nvSpPr>
        <p:spPr>
          <a:xfrm>
            <a:off x="2441721" y="3676992"/>
            <a:ext cx="2115242" cy="414999"/>
          </a:xfrm>
          <a:prstGeom prst="rect">
            <a:avLst/>
          </a:prstGeom>
          <a:noFill/>
        </p:spPr>
        <p:txBody>
          <a:bodyPr wrap="square" lIns="0" tIns="0" rIns="0" bIns="0" rtlCol="0">
            <a:noAutofit/>
          </a:bodyPr>
          <a:lstStyle/>
          <a:p>
            <a:pPr algn="l">
              <a:lnSpc>
                <a:spcPct val="120000"/>
              </a:lnSpc>
            </a:pPr>
            <a:r>
              <a:rPr lang="en-US" sz="1100" dirty="0">
                <a:solidFill>
                  <a:schemeClr val="accent1"/>
                </a:solidFill>
              </a:rPr>
              <a:t>Text: #000E54</a:t>
            </a:r>
          </a:p>
          <a:p>
            <a:pPr algn="l">
              <a:lnSpc>
                <a:spcPct val="120000"/>
              </a:lnSpc>
            </a:pPr>
            <a:r>
              <a:rPr lang="en-US" sz="1100" dirty="0">
                <a:solidFill>
                  <a:schemeClr val="accent1"/>
                </a:solidFill>
              </a:rPr>
              <a:t>Background: #F76900</a:t>
            </a:r>
          </a:p>
        </p:txBody>
      </p:sp>
      <p:sp>
        <p:nvSpPr>
          <p:cNvPr id="16" name="Rectangle3" descr="Example 3&#10;Text in this box is presented at 18 point size and in white on a primary blue background.&#10;">
            <a:extLst>
              <a:ext uri="{FF2B5EF4-FFF2-40B4-BE49-F238E27FC236}">
                <a16:creationId xmlns:a16="http://schemas.microsoft.com/office/drawing/2014/main" id="{1127157C-59EA-4668-A091-258A31EB55E4}"/>
              </a:ext>
            </a:extLst>
          </p:cNvPr>
          <p:cNvSpPr/>
          <p:nvPr/>
        </p:nvSpPr>
        <p:spPr>
          <a:xfrm>
            <a:off x="731839" y="4503840"/>
            <a:ext cx="1564063" cy="658379"/>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Go ahead.</a:t>
            </a:r>
            <a:r>
              <a:rPr lang="en-US" dirty="0">
                <a:solidFill>
                  <a:schemeClr val="tx1"/>
                </a:solidFill>
              </a:rPr>
              <a:t> </a:t>
            </a:r>
          </a:p>
        </p:txBody>
      </p:sp>
      <p:sp>
        <p:nvSpPr>
          <p:cNvPr id="32" name="Text placeholder3" descr="Text: #FFFFFF&#10;Background: #000E54&#10;">
            <a:extLst>
              <a:ext uri="{FF2B5EF4-FFF2-40B4-BE49-F238E27FC236}">
                <a16:creationId xmlns:a16="http://schemas.microsoft.com/office/drawing/2014/main" id="{B2C8C51F-809C-4468-9E66-7C26F51AF7DB}"/>
              </a:ext>
            </a:extLst>
          </p:cNvPr>
          <p:cNvSpPr txBox="1"/>
          <p:nvPr/>
        </p:nvSpPr>
        <p:spPr>
          <a:xfrm>
            <a:off x="2441721" y="4503840"/>
            <a:ext cx="2115242" cy="414999"/>
          </a:xfrm>
          <a:prstGeom prst="rect">
            <a:avLst/>
          </a:prstGeom>
          <a:noFill/>
        </p:spPr>
        <p:txBody>
          <a:bodyPr wrap="square" lIns="0" tIns="0" rIns="0" bIns="0" rtlCol="0">
            <a:noAutofit/>
          </a:bodyPr>
          <a:lstStyle/>
          <a:p>
            <a:pPr algn="l">
              <a:lnSpc>
                <a:spcPct val="120000"/>
              </a:lnSpc>
            </a:pPr>
            <a:r>
              <a:rPr lang="en-US" sz="1100" dirty="0">
                <a:solidFill>
                  <a:schemeClr val="accent1"/>
                </a:solidFill>
              </a:rPr>
              <a:t>Text: #FFFFFF</a:t>
            </a:r>
          </a:p>
          <a:p>
            <a:pPr algn="l">
              <a:lnSpc>
                <a:spcPct val="120000"/>
              </a:lnSpc>
            </a:pPr>
            <a:r>
              <a:rPr lang="en-US" sz="1100" dirty="0">
                <a:solidFill>
                  <a:schemeClr val="accent1"/>
                </a:solidFill>
              </a:rPr>
              <a:t>Background: #000E54</a:t>
            </a:r>
          </a:p>
        </p:txBody>
      </p:sp>
      <p:sp>
        <p:nvSpPr>
          <p:cNvPr id="17" name="Rectangle4" descr="Example 4&#10;Text in this box is presented at 18 point size and in Syracuse University orange on a primary blue background.&#10;">
            <a:extLst>
              <a:ext uri="{FF2B5EF4-FFF2-40B4-BE49-F238E27FC236}">
                <a16:creationId xmlns:a16="http://schemas.microsoft.com/office/drawing/2014/main" id="{59DC49FE-7930-484C-B8C2-10EBD8136107}"/>
              </a:ext>
            </a:extLst>
          </p:cNvPr>
          <p:cNvSpPr/>
          <p:nvPr/>
        </p:nvSpPr>
        <p:spPr>
          <a:xfrm>
            <a:off x="731839" y="5330689"/>
            <a:ext cx="1564063" cy="658379"/>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2"/>
                </a:solidFill>
              </a:rPr>
              <a:t>Go ahead.</a:t>
            </a:r>
            <a:r>
              <a:rPr lang="en-US" dirty="0">
                <a:solidFill>
                  <a:schemeClr val="bg2"/>
                </a:solidFill>
              </a:rPr>
              <a:t> </a:t>
            </a:r>
          </a:p>
        </p:txBody>
      </p:sp>
      <p:sp>
        <p:nvSpPr>
          <p:cNvPr id="35" name="Text placeholder4" descr="Text: #F76900&#10;Background: #000E54&#10;">
            <a:extLst>
              <a:ext uri="{FF2B5EF4-FFF2-40B4-BE49-F238E27FC236}">
                <a16:creationId xmlns:a16="http://schemas.microsoft.com/office/drawing/2014/main" id="{D11F5AB7-F6F4-4409-BBA3-389806C4559B}"/>
              </a:ext>
            </a:extLst>
          </p:cNvPr>
          <p:cNvSpPr txBox="1"/>
          <p:nvPr/>
        </p:nvSpPr>
        <p:spPr>
          <a:xfrm>
            <a:off x="2441721" y="5330689"/>
            <a:ext cx="2115242" cy="414999"/>
          </a:xfrm>
          <a:prstGeom prst="rect">
            <a:avLst/>
          </a:prstGeom>
          <a:noFill/>
        </p:spPr>
        <p:txBody>
          <a:bodyPr wrap="square" lIns="0" tIns="0" rIns="0" bIns="0" rtlCol="0">
            <a:noAutofit/>
          </a:bodyPr>
          <a:lstStyle/>
          <a:p>
            <a:pPr algn="l">
              <a:lnSpc>
                <a:spcPct val="120000"/>
              </a:lnSpc>
            </a:pPr>
            <a:r>
              <a:rPr lang="en-US" sz="1100" dirty="0">
                <a:solidFill>
                  <a:schemeClr val="accent1"/>
                </a:solidFill>
              </a:rPr>
              <a:t>Text: #F76900</a:t>
            </a:r>
          </a:p>
          <a:p>
            <a:pPr algn="l">
              <a:lnSpc>
                <a:spcPct val="120000"/>
              </a:lnSpc>
            </a:pPr>
            <a:r>
              <a:rPr lang="en-US" sz="1100" dirty="0">
                <a:solidFill>
                  <a:schemeClr val="accent1"/>
                </a:solidFill>
              </a:rPr>
              <a:t>Background: #000E54</a:t>
            </a:r>
          </a:p>
        </p:txBody>
      </p:sp>
      <p:sp>
        <p:nvSpPr>
          <p:cNvPr id="18" name="Rectangle5" descr="Example 1&#10;Text in this box is presented at 18 point size and in primary blue on a light orange background.&#10;">
            <a:extLst>
              <a:ext uri="{FF2B5EF4-FFF2-40B4-BE49-F238E27FC236}">
                <a16:creationId xmlns:a16="http://schemas.microsoft.com/office/drawing/2014/main" id="{3300193E-BEBF-42BD-A9BE-68226D7672BE}"/>
              </a:ext>
            </a:extLst>
          </p:cNvPr>
          <p:cNvSpPr/>
          <p:nvPr/>
        </p:nvSpPr>
        <p:spPr>
          <a:xfrm>
            <a:off x="4382313" y="2850144"/>
            <a:ext cx="1564063" cy="658379"/>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accent1"/>
                </a:solidFill>
              </a:rPr>
              <a:t>Go ahead. </a:t>
            </a:r>
          </a:p>
        </p:txBody>
      </p:sp>
      <p:sp>
        <p:nvSpPr>
          <p:cNvPr id="27" name="Text placeholder5" descr="Text: #000E54&#10;Background: #FF8E00&#10;">
            <a:extLst>
              <a:ext uri="{FF2B5EF4-FFF2-40B4-BE49-F238E27FC236}">
                <a16:creationId xmlns:a16="http://schemas.microsoft.com/office/drawing/2014/main" id="{27D9C052-2068-4E48-AF9A-C59685FED4C1}"/>
              </a:ext>
            </a:extLst>
          </p:cNvPr>
          <p:cNvSpPr txBox="1"/>
          <p:nvPr/>
        </p:nvSpPr>
        <p:spPr>
          <a:xfrm>
            <a:off x="6081920" y="2850144"/>
            <a:ext cx="2115242" cy="414999"/>
          </a:xfrm>
          <a:prstGeom prst="rect">
            <a:avLst/>
          </a:prstGeom>
          <a:noFill/>
        </p:spPr>
        <p:txBody>
          <a:bodyPr wrap="square" lIns="0" tIns="0" rIns="0" bIns="0" rtlCol="0">
            <a:noAutofit/>
          </a:bodyPr>
          <a:lstStyle/>
          <a:p>
            <a:pPr algn="l">
              <a:lnSpc>
                <a:spcPct val="120000"/>
              </a:lnSpc>
            </a:pPr>
            <a:r>
              <a:rPr lang="en-US" sz="1100" dirty="0">
                <a:solidFill>
                  <a:schemeClr val="accent1"/>
                </a:solidFill>
              </a:rPr>
              <a:t>Text: #000E54</a:t>
            </a:r>
          </a:p>
          <a:p>
            <a:pPr algn="l">
              <a:lnSpc>
                <a:spcPct val="120000"/>
              </a:lnSpc>
            </a:pPr>
            <a:r>
              <a:rPr lang="en-US" sz="1100" dirty="0">
                <a:solidFill>
                  <a:schemeClr val="accent1"/>
                </a:solidFill>
              </a:rPr>
              <a:t>Background: #FF8E00</a:t>
            </a:r>
          </a:p>
        </p:txBody>
      </p:sp>
      <p:sp>
        <p:nvSpPr>
          <p:cNvPr id="19" name="Rectangle6" descr="Example 2&#10;Text in this box is presented at 18 point size and in light orange on a primary blue background.&#10;">
            <a:extLst>
              <a:ext uri="{FF2B5EF4-FFF2-40B4-BE49-F238E27FC236}">
                <a16:creationId xmlns:a16="http://schemas.microsoft.com/office/drawing/2014/main" id="{FA3A0067-A6FC-477E-9F74-E98AB37A8826}"/>
              </a:ext>
            </a:extLst>
          </p:cNvPr>
          <p:cNvSpPr/>
          <p:nvPr/>
        </p:nvSpPr>
        <p:spPr>
          <a:xfrm>
            <a:off x="4382313" y="3676992"/>
            <a:ext cx="1564063" cy="658379"/>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accent3"/>
                </a:solidFill>
              </a:rPr>
              <a:t>Go ahead. </a:t>
            </a:r>
          </a:p>
        </p:txBody>
      </p:sp>
      <p:sp>
        <p:nvSpPr>
          <p:cNvPr id="30" name="Text placeholder6" descr="Text: #FF8E00&#10;Background: #000E54&#10;">
            <a:extLst>
              <a:ext uri="{FF2B5EF4-FFF2-40B4-BE49-F238E27FC236}">
                <a16:creationId xmlns:a16="http://schemas.microsoft.com/office/drawing/2014/main" id="{9D5E2F07-BAFB-4EA3-B63B-5E9B3F05152E}"/>
              </a:ext>
            </a:extLst>
          </p:cNvPr>
          <p:cNvSpPr txBox="1"/>
          <p:nvPr/>
        </p:nvSpPr>
        <p:spPr>
          <a:xfrm>
            <a:off x="6081920" y="3676992"/>
            <a:ext cx="2115242" cy="414999"/>
          </a:xfrm>
          <a:prstGeom prst="rect">
            <a:avLst/>
          </a:prstGeom>
          <a:noFill/>
        </p:spPr>
        <p:txBody>
          <a:bodyPr wrap="square" lIns="0" tIns="0" rIns="0" bIns="0" rtlCol="0">
            <a:noAutofit/>
          </a:bodyPr>
          <a:lstStyle/>
          <a:p>
            <a:pPr algn="l">
              <a:lnSpc>
                <a:spcPct val="120000"/>
              </a:lnSpc>
            </a:pPr>
            <a:r>
              <a:rPr lang="en-US" sz="1100" dirty="0">
                <a:solidFill>
                  <a:schemeClr val="accent1"/>
                </a:solidFill>
              </a:rPr>
              <a:t>Text: #FF8E00</a:t>
            </a:r>
          </a:p>
          <a:p>
            <a:pPr algn="l">
              <a:lnSpc>
                <a:spcPct val="120000"/>
              </a:lnSpc>
            </a:pPr>
            <a:r>
              <a:rPr lang="en-US" sz="1100" dirty="0">
                <a:solidFill>
                  <a:schemeClr val="accent1"/>
                </a:solidFill>
              </a:rPr>
              <a:t>Background: #000E54</a:t>
            </a:r>
          </a:p>
        </p:txBody>
      </p:sp>
      <p:sp>
        <p:nvSpPr>
          <p:cNvPr id="20" name="Rectangle7" descr="Example 3&#10;Text in this box is presented at 18 point size and in medium orange on a primary blue background.&#10;">
            <a:extLst>
              <a:ext uri="{FF2B5EF4-FFF2-40B4-BE49-F238E27FC236}">
                <a16:creationId xmlns:a16="http://schemas.microsoft.com/office/drawing/2014/main" id="{B4589A7C-F29E-4BFA-870F-38EE7B20CE57}"/>
              </a:ext>
            </a:extLst>
          </p:cNvPr>
          <p:cNvSpPr/>
          <p:nvPr/>
        </p:nvSpPr>
        <p:spPr>
          <a:xfrm>
            <a:off x="4382313" y="4503840"/>
            <a:ext cx="1564063" cy="658379"/>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accent2"/>
                </a:solidFill>
              </a:rPr>
              <a:t>Go ahead. </a:t>
            </a:r>
          </a:p>
        </p:txBody>
      </p:sp>
      <p:sp>
        <p:nvSpPr>
          <p:cNvPr id="33" name="Text placeholder7" descr="Text: #FF431B&#10;Background: #000E54&#10;">
            <a:extLst>
              <a:ext uri="{FF2B5EF4-FFF2-40B4-BE49-F238E27FC236}">
                <a16:creationId xmlns:a16="http://schemas.microsoft.com/office/drawing/2014/main" id="{79B37ED3-3BD3-41E4-B7BC-844B05418971}"/>
              </a:ext>
            </a:extLst>
          </p:cNvPr>
          <p:cNvSpPr txBox="1"/>
          <p:nvPr/>
        </p:nvSpPr>
        <p:spPr>
          <a:xfrm>
            <a:off x="6081920" y="4503840"/>
            <a:ext cx="2115242" cy="414999"/>
          </a:xfrm>
          <a:prstGeom prst="rect">
            <a:avLst/>
          </a:prstGeom>
          <a:noFill/>
        </p:spPr>
        <p:txBody>
          <a:bodyPr wrap="square" lIns="0" tIns="0" rIns="0" bIns="0" rtlCol="0">
            <a:noAutofit/>
          </a:bodyPr>
          <a:lstStyle/>
          <a:p>
            <a:pPr algn="l">
              <a:lnSpc>
                <a:spcPct val="120000"/>
              </a:lnSpc>
            </a:pPr>
            <a:r>
              <a:rPr lang="en-US" sz="1100" dirty="0">
                <a:solidFill>
                  <a:schemeClr val="accent1"/>
                </a:solidFill>
              </a:rPr>
              <a:t>Text: #FF431B</a:t>
            </a:r>
          </a:p>
          <a:p>
            <a:pPr algn="l">
              <a:lnSpc>
                <a:spcPct val="120000"/>
              </a:lnSpc>
            </a:pPr>
            <a:r>
              <a:rPr lang="en-US" sz="1100" dirty="0">
                <a:solidFill>
                  <a:schemeClr val="accent1"/>
                </a:solidFill>
              </a:rPr>
              <a:t>Background: #000E54</a:t>
            </a:r>
          </a:p>
        </p:txBody>
      </p:sp>
      <p:sp>
        <p:nvSpPr>
          <p:cNvPr id="21" name="Rectangle8" descr="Example 4&#10;Text in this box is presented at 18 point size and in white on a light blue background.&#10;">
            <a:extLst>
              <a:ext uri="{FF2B5EF4-FFF2-40B4-BE49-F238E27FC236}">
                <a16:creationId xmlns:a16="http://schemas.microsoft.com/office/drawing/2014/main" id="{66163028-1EB4-4180-80D8-300020751EAA}"/>
              </a:ext>
            </a:extLst>
          </p:cNvPr>
          <p:cNvSpPr/>
          <p:nvPr/>
        </p:nvSpPr>
        <p:spPr>
          <a:xfrm>
            <a:off x="7915223" y="2850144"/>
            <a:ext cx="1564063" cy="658379"/>
          </a:xfrm>
          <a:prstGeom prst="rect">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Go ahead. </a:t>
            </a:r>
          </a:p>
        </p:txBody>
      </p:sp>
      <p:sp>
        <p:nvSpPr>
          <p:cNvPr id="28" name="Text placeholder8" descr="Text: #FFFFFF&#10;Background: #2B72D7&#10;">
            <a:extLst>
              <a:ext uri="{FF2B5EF4-FFF2-40B4-BE49-F238E27FC236}">
                <a16:creationId xmlns:a16="http://schemas.microsoft.com/office/drawing/2014/main" id="{CE379EF8-0F64-4C60-ADBD-F0C056426355}"/>
              </a:ext>
            </a:extLst>
          </p:cNvPr>
          <p:cNvSpPr txBox="1"/>
          <p:nvPr/>
        </p:nvSpPr>
        <p:spPr>
          <a:xfrm>
            <a:off x="9600655" y="2850144"/>
            <a:ext cx="2115242" cy="414999"/>
          </a:xfrm>
          <a:prstGeom prst="rect">
            <a:avLst/>
          </a:prstGeom>
          <a:noFill/>
        </p:spPr>
        <p:txBody>
          <a:bodyPr wrap="square" lIns="0" tIns="0" rIns="0" bIns="0" rtlCol="0">
            <a:noAutofit/>
          </a:bodyPr>
          <a:lstStyle/>
          <a:p>
            <a:pPr algn="l">
              <a:lnSpc>
                <a:spcPct val="120000"/>
              </a:lnSpc>
            </a:pPr>
            <a:r>
              <a:rPr lang="en-US" sz="1100" dirty="0">
                <a:solidFill>
                  <a:schemeClr val="accent1"/>
                </a:solidFill>
              </a:rPr>
              <a:t>Text: #FFFFFF</a:t>
            </a:r>
          </a:p>
          <a:p>
            <a:pPr algn="l">
              <a:lnSpc>
                <a:spcPct val="120000"/>
              </a:lnSpc>
            </a:pPr>
            <a:r>
              <a:rPr lang="en-US" sz="1100" dirty="0">
                <a:solidFill>
                  <a:schemeClr val="accent1"/>
                </a:solidFill>
              </a:rPr>
              <a:t>Background: #2B72D7</a:t>
            </a:r>
          </a:p>
        </p:txBody>
      </p:sp>
      <p:sp>
        <p:nvSpPr>
          <p:cNvPr id="22" name="Rectangle9" descr="Example 5&#10;Text in this box is presented at 18 point size and in white on a medium blue background.&#10;">
            <a:extLst>
              <a:ext uri="{FF2B5EF4-FFF2-40B4-BE49-F238E27FC236}">
                <a16:creationId xmlns:a16="http://schemas.microsoft.com/office/drawing/2014/main" id="{C8159F9D-EF87-476E-900B-A9824D9202B6}"/>
              </a:ext>
            </a:extLst>
          </p:cNvPr>
          <p:cNvSpPr/>
          <p:nvPr/>
        </p:nvSpPr>
        <p:spPr>
          <a:xfrm>
            <a:off x="7915223" y="3676992"/>
            <a:ext cx="1564063" cy="658379"/>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Go ahead. </a:t>
            </a:r>
          </a:p>
        </p:txBody>
      </p:sp>
      <p:sp>
        <p:nvSpPr>
          <p:cNvPr id="31" name="Text placeholder9" descr="Text: #FFFFFF&#10;Background: #203299&#10;">
            <a:extLst>
              <a:ext uri="{FF2B5EF4-FFF2-40B4-BE49-F238E27FC236}">
                <a16:creationId xmlns:a16="http://schemas.microsoft.com/office/drawing/2014/main" id="{F7A27EE6-E64A-4D92-86A4-C11E96D2EEE6}"/>
              </a:ext>
            </a:extLst>
          </p:cNvPr>
          <p:cNvSpPr txBox="1"/>
          <p:nvPr/>
        </p:nvSpPr>
        <p:spPr>
          <a:xfrm>
            <a:off x="9600655" y="3676992"/>
            <a:ext cx="2115242" cy="414999"/>
          </a:xfrm>
          <a:prstGeom prst="rect">
            <a:avLst/>
          </a:prstGeom>
          <a:noFill/>
        </p:spPr>
        <p:txBody>
          <a:bodyPr wrap="square" lIns="0" tIns="0" rIns="0" bIns="0" rtlCol="0">
            <a:noAutofit/>
          </a:bodyPr>
          <a:lstStyle/>
          <a:p>
            <a:pPr algn="l">
              <a:lnSpc>
                <a:spcPct val="120000"/>
              </a:lnSpc>
            </a:pPr>
            <a:r>
              <a:rPr lang="en-US" sz="1100" dirty="0">
                <a:solidFill>
                  <a:schemeClr val="accent1"/>
                </a:solidFill>
              </a:rPr>
              <a:t>Text: #FFFFFF</a:t>
            </a:r>
          </a:p>
          <a:p>
            <a:pPr algn="l">
              <a:lnSpc>
                <a:spcPct val="120000"/>
              </a:lnSpc>
            </a:pPr>
            <a:r>
              <a:rPr lang="en-US" sz="1100" dirty="0">
                <a:solidFill>
                  <a:schemeClr val="accent1"/>
                </a:solidFill>
              </a:rPr>
              <a:t>Background: #203299</a:t>
            </a:r>
          </a:p>
        </p:txBody>
      </p:sp>
      <p:sp>
        <p:nvSpPr>
          <p:cNvPr id="23" name="Rectangle10" descr="Example 6&#10;Text in this box is presented at 18 point size and in primary blue on a medium orange background.&#10;">
            <a:extLst>
              <a:ext uri="{FF2B5EF4-FFF2-40B4-BE49-F238E27FC236}">
                <a16:creationId xmlns:a16="http://schemas.microsoft.com/office/drawing/2014/main" id="{F7FA5290-6CE5-43BC-BFB2-E1D7C7556AA1}"/>
              </a:ext>
            </a:extLst>
          </p:cNvPr>
          <p:cNvSpPr/>
          <p:nvPr/>
        </p:nvSpPr>
        <p:spPr>
          <a:xfrm>
            <a:off x="7915223" y="4503840"/>
            <a:ext cx="1564063" cy="658379"/>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accent1"/>
                </a:solidFill>
              </a:rPr>
              <a:t>Go ahead. </a:t>
            </a:r>
          </a:p>
        </p:txBody>
      </p:sp>
      <p:sp>
        <p:nvSpPr>
          <p:cNvPr id="34" name="Text placeholder10" descr="Text: #000E54&#10;Background: #FF431B&#10;">
            <a:extLst>
              <a:ext uri="{FF2B5EF4-FFF2-40B4-BE49-F238E27FC236}">
                <a16:creationId xmlns:a16="http://schemas.microsoft.com/office/drawing/2014/main" id="{A7120BFC-C543-4B30-BDD9-0340F7B157FB}"/>
              </a:ext>
            </a:extLst>
          </p:cNvPr>
          <p:cNvSpPr txBox="1"/>
          <p:nvPr/>
        </p:nvSpPr>
        <p:spPr>
          <a:xfrm>
            <a:off x="9600655" y="4503840"/>
            <a:ext cx="2115242" cy="414999"/>
          </a:xfrm>
          <a:prstGeom prst="rect">
            <a:avLst/>
          </a:prstGeom>
          <a:noFill/>
        </p:spPr>
        <p:txBody>
          <a:bodyPr wrap="square" lIns="0" tIns="0" rIns="0" bIns="0" rtlCol="0">
            <a:noAutofit/>
          </a:bodyPr>
          <a:lstStyle/>
          <a:p>
            <a:pPr algn="l">
              <a:lnSpc>
                <a:spcPct val="120000"/>
              </a:lnSpc>
            </a:pPr>
            <a:r>
              <a:rPr lang="en-US" sz="1100" dirty="0">
                <a:solidFill>
                  <a:schemeClr val="accent1"/>
                </a:solidFill>
              </a:rPr>
              <a:t>Text: #000E54</a:t>
            </a:r>
          </a:p>
          <a:p>
            <a:pPr algn="l">
              <a:lnSpc>
                <a:spcPct val="120000"/>
              </a:lnSpc>
            </a:pPr>
            <a:r>
              <a:rPr lang="en-US" sz="1100" dirty="0">
                <a:solidFill>
                  <a:schemeClr val="accent1"/>
                </a:solidFill>
              </a:rPr>
              <a:t>Background: #FF431B</a:t>
            </a:r>
          </a:p>
        </p:txBody>
      </p:sp>
    </p:spTree>
    <p:extLst>
      <p:ext uri="{BB962C8B-B14F-4D97-AF65-F5344CB8AC3E}">
        <p14:creationId xmlns:p14="http://schemas.microsoft.com/office/powerpoint/2010/main" val="19053999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F21F66-3E41-0E40-8A24-85BC6F280B2A}"/>
              </a:ext>
            </a:extLst>
          </p:cNvPr>
          <p:cNvSpPr>
            <a:spLocks noGrp="1"/>
          </p:cNvSpPr>
          <p:nvPr>
            <p:ph type="ctrTitle"/>
          </p:nvPr>
        </p:nvSpPr>
        <p:spPr/>
        <p:txBody>
          <a:bodyPr/>
          <a:lstStyle/>
          <a:p>
            <a:r>
              <a:rPr lang="en-US" dirty="0"/>
              <a:t>Presentation Title Goes Here</a:t>
            </a:r>
          </a:p>
        </p:txBody>
      </p:sp>
      <p:sp>
        <p:nvSpPr>
          <p:cNvPr id="3" name="Subtitle 2">
            <a:extLst>
              <a:ext uri="{FF2B5EF4-FFF2-40B4-BE49-F238E27FC236}">
                <a16:creationId xmlns:a16="http://schemas.microsoft.com/office/drawing/2014/main" id="{0737FF1F-0DED-694B-8A7F-D982B7827CB2}"/>
              </a:ext>
            </a:extLst>
          </p:cNvPr>
          <p:cNvSpPr>
            <a:spLocks noGrp="1"/>
          </p:cNvSpPr>
          <p:nvPr>
            <p:ph type="subTitle" idx="1"/>
          </p:nvPr>
        </p:nvSpPr>
        <p:spPr/>
        <p:txBody>
          <a:bodyPr/>
          <a:lstStyle/>
          <a:p>
            <a:r>
              <a:rPr lang="en-US" dirty="0"/>
              <a:t>Your Name or Department</a:t>
            </a:r>
          </a:p>
        </p:txBody>
      </p:sp>
    </p:spTree>
    <p:extLst>
      <p:ext uri="{BB962C8B-B14F-4D97-AF65-F5344CB8AC3E}">
        <p14:creationId xmlns:p14="http://schemas.microsoft.com/office/powerpoint/2010/main" val="5599004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5D7DE5E-CDA9-F941-923C-1B3B708442C3}"/>
              </a:ext>
            </a:extLst>
          </p:cNvPr>
          <p:cNvSpPr>
            <a:spLocks noGrp="1"/>
          </p:cNvSpPr>
          <p:nvPr>
            <p:ph type="ctrTitle"/>
          </p:nvPr>
        </p:nvSpPr>
        <p:spPr/>
        <p:txBody>
          <a:bodyPr/>
          <a:lstStyle/>
          <a:p>
            <a:r>
              <a:rPr lang="en-US" dirty="0"/>
              <a:t>Presentation Title Here </a:t>
            </a:r>
          </a:p>
        </p:txBody>
      </p:sp>
      <p:sp>
        <p:nvSpPr>
          <p:cNvPr id="8" name="Subtitle 2">
            <a:extLst>
              <a:ext uri="{FF2B5EF4-FFF2-40B4-BE49-F238E27FC236}">
                <a16:creationId xmlns:a16="http://schemas.microsoft.com/office/drawing/2014/main" id="{FEF7FDFF-7B86-BC4E-B0DD-84BC918A349F}"/>
              </a:ext>
            </a:extLst>
          </p:cNvPr>
          <p:cNvSpPr>
            <a:spLocks noGrp="1"/>
          </p:cNvSpPr>
          <p:nvPr>
            <p:ph type="subTitle" idx="1"/>
          </p:nvPr>
        </p:nvSpPr>
        <p:spPr/>
        <p:txBody>
          <a:bodyPr/>
          <a:lstStyle/>
          <a:p>
            <a:r>
              <a:rPr lang="en-US" dirty="0"/>
              <a:t>Your Name or Department</a:t>
            </a:r>
          </a:p>
        </p:txBody>
      </p:sp>
      <p:pic>
        <p:nvPicPr>
          <p:cNvPr id="6" name="Picture Placeholder 3" descr="Aerial photo of campus buildings: Crouse, Maxwell, Eggers, and Tolley. The photo is taken in the fall. Trees are turning into yellows and browns in the background. " title="Syracuse University Campus">
            <a:extLst>
              <a:ext uri="{FF2B5EF4-FFF2-40B4-BE49-F238E27FC236}">
                <a16:creationId xmlns:a16="http://schemas.microsoft.com/office/drawing/2014/main" id="{A75B6B7E-AA76-B54A-AAEF-B2AC81D8C0E4}"/>
              </a:ext>
            </a:extLst>
          </p:cNvPr>
          <p:cNvPicPr>
            <a:picLocks noGrp="1" noChangeAspect="1"/>
          </p:cNvPicPr>
          <p:nvPr>
            <p:ph type="pic" sz="quarter" idx="10"/>
          </p:nvPr>
        </p:nvPicPr>
        <p:blipFill rotWithShape="1">
          <a:blip r:embed="rId3" cstate="hqprint">
            <a:extLst>
              <a:ext uri="{28A0092B-C50C-407E-A947-70E740481C1C}">
                <a14:useLocalDpi xmlns:a14="http://schemas.microsoft.com/office/drawing/2010/main"/>
              </a:ext>
            </a:extLst>
          </a:blip>
          <a:srcRect/>
          <a:stretch/>
        </p:blipFill>
        <p:spPr>
          <a:xfrm>
            <a:off x="5029200" y="0"/>
            <a:ext cx="7162800" cy="6858000"/>
          </a:xfrm>
        </p:spPr>
      </p:pic>
    </p:spTree>
    <p:extLst>
      <p:ext uri="{BB962C8B-B14F-4D97-AF65-F5344CB8AC3E}">
        <p14:creationId xmlns:p14="http://schemas.microsoft.com/office/powerpoint/2010/main" val="26670224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DE55E-EDF7-E644-84E6-C1119470A93D}"/>
              </a:ext>
            </a:extLst>
          </p:cNvPr>
          <p:cNvSpPr>
            <a:spLocks noGrp="1"/>
          </p:cNvSpPr>
          <p:nvPr>
            <p:ph type="ctrTitle"/>
          </p:nvPr>
        </p:nvSpPr>
        <p:spPr/>
        <p:txBody>
          <a:bodyPr/>
          <a:lstStyle/>
          <a:p>
            <a:r>
              <a:rPr lang="en-US" dirty="0"/>
              <a:t>Presentation Title Here </a:t>
            </a:r>
          </a:p>
        </p:txBody>
      </p:sp>
      <p:sp>
        <p:nvSpPr>
          <p:cNvPr id="3" name="Subtitle 2">
            <a:extLst>
              <a:ext uri="{FF2B5EF4-FFF2-40B4-BE49-F238E27FC236}">
                <a16:creationId xmlns:a16="http://schemas.microsoft.com/office/drawing/2014/main" id="{55BA4CB0-D0A9-144F-A7C7-33FCA2E2E798}"/>
              </a:ext>
            </a:extLst>
          </p:cNvPr>
          <p:cNvSpPr>
            <a:spLocks noGrp="1"/>
          </p:cNvSpPr>
          <p:nvPr>
            <p:ph type="subTitle" idx="1"/>
          </p:nvPr>
        </p:nvSpPr>
        <p:spPr/>
        <p:txBody>
          <a:bodyPr/>
          <a:lstStyle/>
          <a:p>
            <a:r>
              <a:rPr lang="en-US" dirty="0"/>
              <a:t>Your Name or Department</a:t>
            </a:r>
          </a:p>
        </p:txBody>
      </p:sp>
      <p:pic>
        <p:nvPicPr>
          <p:cNvPr id="6" name="Picture Placeholder 3" descr="Photo of Syracuse University Quad. The photo is taken from the roof of Link Hall looking down at the grassy quad. Hendricks Chapel, the Dome, and Crouse can be seen in the background with a blue clear sky behind them. " title="Syracuse University Quad">
            <a:extLst>
              <a:ext uri="{FF2B5EF4-FFF2-40B4-BE49-F238E27FC236}">
                <a16:creationId xmlns:a16="http://schemas.microsoft.com/office/drawing/2014/main" id="{FD1CF538-E0B5-CC4F-9D75-F21B62A53CCC}"/>
              </a:ext>
            </a:extLst>
          </p:cNvPr>
          <p:cNvPicPr>
            <a:picLocks noGrp="1" noChangeAspect="1"/>
          </p:cNvPicPr>
          <p:nvPr>
            <p:ph type="pic" sz="quarter" idx="10"/>
          </p:nvPr>
        </p:nvPicPr>
        <p:blipFill rotWithShape="1">
          <a:blip r:embed="rId2" cstate="hqprint">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17084987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212CC9-F550-F245-B105-23DB02F54A82}"/>
              </a:ext>
            </a:extLst>
          </p:cNvPr>
          <p:cNvSpPr>
            <a:spLocks noGrp="1"/>
          </p:cNvSpPr>
          <p:nvPr>
            <p:ph type="title"/>
          </p:nvPr>
        </p:nvSpPr>
        <p:spPr/>
        <p:txBody>
          <a:bodyPr>
            <a:normAutofit/>
          </a:bodyPr>
          <a:lstStyle/>
          <a:p>
            <a:r>
              <a:rPr lang="en-US" dirty="0"/>
              <a:t>Title Goes Here </a:t>
            </a:r>
            <a:br>
              <a:rPr lang="en-US" dirty="0"/>
            </a:br>
            <a:r>
              <a:rPr lang="en-US" dirty="0"/>
              <a:t>(Example of Text Only Slide)</a:t>
            </a:r>
          </a:p>
        </p:txBody>
      </p:sp>
      <p:sp>
        <p:nvSpPr>
          <p:cNvPr id="3" name="Content Placeholder 2">
            <a:extLst>
              <a:ext uri="{FF2B5EF4-FFF2-40B4-BE49-F238E27FC236}">
                <a16:creationId xmlns:a16="http://schemas.microsoft.com/office/drawing/2014/main" id="{4AC42223-9585-C74D-89FB-DEDD812CDE66}"/>
              </a:ext>
            </a:extLst>
          </p:cNvPr>
          <p:cNvSpPr>
            <a:spLocks noGrp="1"/>
          </p:cNvSpPr>
          <p:nvPr>
            <p:ph idx="1"/>
          </p:nvPr>
        </p:nvSpPr>
        <p:spPr/>
        <p:txBody>
          <a:bodyPr/>
          <a:lstStyle/>
          <a:p>
            <a:r>
              <a:rPr lang="en-US" dirty="0"/>
              <a:t>Content goes here.</a:t>
            </a:r>
          </a:p>
        </p:txBody>
      </p:sp>
    </p:spTree>
    <p:extLst>
      <p:ext uri="{BB962C8B-B14F-4D97-AF65-F5344CB8AC3E}">
        <p14:creationId xmlns:p14="http://schemas.microsoft.com/office/powerpoint/2010/main" val="2178992827"/>
      </p:ext>
    </p:extLst>
  </p:cSld>
  <p:clrMapOvr>
    <a:masterClrMapping/>
  </p:clrMapOvr>
</p:sld>
</file>

<file path=ppt/theme/theme1.xml><?xml version="1.0" encoding="utf-8"?>
<a:theme xmlns:a="http://schemas.openxmlformats.org/drawingml/2006/main" name="Office Theme">
  <a:themeElements>
    <a:clrScheme name="Syracuse University Color Palette">
      <a:dk1>
        <a:srgbClr val="3F403F"/>
      </a:dk1>
      <a:lt1>
        <a:srgbClr val="FFFFFF"/>
      </a:lt1>
      <a:dk2>
        <a:srgbClr val="F76900"/>
      </a:dk2>
      <a:lt2>
        <a:srgbClr val="ADB3B8"/>
      </a:lt2>
      <a:accent1>
        <a:srgbClr val="000E54"/>
      </a:accent1>
      <a:accent2>
        <a:srgbClr val="FF431B"/>
      </a:accent2>
      <a:accent3>
        <a:srgbClr val="FF8E00"/>
      </a:accent3>
      <a:accent4>
        <a:srgbClr val="203299"/>
      </a:accent4>
      <a:accent5>
        <a:srgbClr val="2B72D7"/>
      </a:accent5>
      <a:accent6>
        <a:srgbClr val="F76900"/>
      </a:accent6>
      <a:hlink>
        <a:srgbClr val="D74100"/>
      </a:hlink>
      <a:folHlink>
        <a:srgbClr val="D74100"/>
      </a:folHlink>
    </a:clrScheme>
    <a:fontScheme name="Consolas-Verdana">
      <a:majorFont>
        <a:latin typeface="Consolas" panose="020B0609020204030204"/>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panose="020B060403050404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7594</TotalTime>
  <Words>1035</Words>
  <Application>Microsoft Office PowerPoint</Application>
  <PresentationFormat>Widescreen</PresentationFormat>
  <Paragraphs>177</Paragraphs>
  <Slides>26</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26</vt:i4>
      </vt:variant>
    </vt:vector>
  </HeadingPairs>
  <TitlesOfParts>
    <vt:vector size="33" baseType="lpstr">
      <vt:lpstr>Arial</vt:lpstr>
      <vt:lpstr>Calibri</vt:lpstr>
      <vt:lpstr>Georgia</vt:lpstr>
      <vt:lpstr>System Font Regular</vt:lpstr>
      <vt:lpstr>Verdana</vt:lpstr>
      <vt:lpstr>Wingdings</vt:lpstr>
      <vt:lpstr>Office Theme</vt:lpstr>
      <vt:lpstr>Recommendations</vt:lpstr>
      <vt:lpstr>Accessibility</vt:lpstr>
      <vt:lpstr>Color Palette</vt:lpstr>
      <vt:lpstr>Color Accessibility</vt:lpstr>
      <vt:lpstr>Color Accessibility (Continued)</vt:lpstr>
      <vt:lpstr>Presentation Title Goes Here</vt:lpstr>
      <vt:lpstr>Presentation Title Here </vt:lpstr>
      <vt:lpstr>Presentation Title Here </vt:lpstr>
      <vt:lpstr>Title Goes Here  (Example of Text Only Slide)</vt:lpstr>
      <vt:lpstr>Title Goes Here  (Example of Bulleted List Slide)</vt:lpstr>
      <vt:lpstr>Title Goes Here (Example of Two  Column Slide)</vt:lpstr>
      <vt:lpstr>Title Goes Here  (Example of Two Column Slide with Subtitles)</vt:lpstr>
      <vt:lpstr>Title Goes Here  (Example of Bar Graph in a Text Only Slide)</vt:lpstr>
      <vt:lpstr>Title Goes Here  (Example of a Pie Chart in a Text Only Slide)</vt:lpstr>
      <vt:lpstr>Title Goes Here  (Example of a Table Slide)</vt:lpstr>
      <vt:lpstr>Title Goes Here (Example of a Multi-Media Slide)  </vt:lpstr>
      <vt:lpstr>Title Goes Here  (Example of a Picture Only Slide)</vt:lpstr>
      <vt:lpstr>Title Goes Here (Example of a Video Only Slide) </vt:lpstr>
      <vt:lpstr>Single Heading or  Impact Statement Here (Example of Title Only Slide)</vt:lpstr>
      <vt:lpstr>Section Title Here</vt:lpstr>
      <vt:lpstr>Section Title Here </vt:lpstr>
      <vt:lpstr>Section Title Here</vt:lpstr>
      <vt:lpstr>Section Title Here</vt:lpstr>
      <vt:lpstr>Closing Text</vt:lpstr>
      <vt:lpstr>Closing Text </vt:lpstr>
      <vt:lpstr>Closing Text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Hubert De La Vega</dc:creator>
  <cp:lastModifiedBy>Christopher R Barbera</cp:lastModifiedBy>
  <cp:revision>148</cp:revision>
  <dcterms:created xsi:type="dcterms:W3CDTF">2019-07-05T14:23:44Z</dcterms:created>
  <dcterms:modified xsi:type="dcterms:W3CDTF">2022-02-24T20:37:51Z</dcterms:modified>
</cp:coreProperties>
</file>