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95" r:id="rId3"/>
    <p:sldId id="265" r:id="rId4"/>
    <p:sldId id="266" r:id="rId5"/>
    <p:sldId id="261" r:id="rId6"/>
    <p:sldId id="292" r:id="rId7"/>
    <p:sldId id="262" r:id="rId8"/>
    <p:sldId id="258" r:id="rId9"/>
    <p:sldId id="259" r:id="rId10"/>
    <p:sldId id="285" r:id="rId11"/>
    <p:sldId id="260" r:id="rId12"/>
    <p:sldId id="26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4500"/>
    <a:srgbClr val="6F777D"/>
    <a:srgbClr val="3E3D3C"/>
    <a:srgbClr val="ADB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67" d="100"/>
          <a:sy n="67" d="100"/>
        </p:scale>
        <p:origin x="10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B9B49-B382-417A-A5FC-2FE22D9022FB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4B62C9-D71C-4076-BB74-D6D4BD8A175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Summer I</a:t>
          </a:r>
          <a:br>
            <a:rPr lang="en-US" dirty="0"/>
          </a:br>
          <a:r>
            <a:rPr lang="en-US" dirty="0"/>
            <a:t>7 cr.</a:t>
          </a:r>
        </a:p>
      </dgm:t>
    </dgm:pt>
    <dgm:pt modelId="{212B3782-27FF-4560-B745-7859E1E87EE3}" type="parTrans" cxnId="{C478BFCC-7210-46ED-949F-87874D01E81E}">
      <dgm:prSet/>
      <dgm:spPr/>
      <dgm:t>
        <a:bodyPr/>
        <a:lstStyle/>
        <a:p>
          <a:endParaRPr lang="en-US"/>
        </a:p>
      </dgm:t>
    </dgm:pt>
    <dgm:pt modelId="{5E873826-CA70-456B-BFCE-DB55AEF1A35B}" type="sibTrans" cxnId="{C478BFCC-7210-46ED-949F-87874D01E81E}">
      <dgm:prSet/>
      <dgm:spPr/>
      <dgm:t>
        <a:bodyPr/>
        <a:lstStyle/>
        <a:p>
          <a:endParaRPr lang="en-US"/>
        </a:p>
      </dgm:t>
    </dgm:pt>
    <dgm:pt modelId="{6BA6057E-A943-4011-9C29-E38B71C327E3}">
      <dgm:prSet phldrT="[Text]"/>
      <dgm:spPr/>
      <dgm:t>
        <a:bodyPr/>
        <a:lstStyle/>
        <a:p>
          <a:r>
            <a:rPr lang="en-US" dirty="0"/>
            <a:t>Colloquium</a:t>
          </a:r>
        </a:p>
      </dgm:t>
    </dgm:pt>
    <dgm:pt modelId="{B9C89626-41F2-4F12-AE14-086356888C7E}" type="parTrans" cxnId="{DA5BDD0C-07E0-400F-BF91-66CEA737AD57}">
      <dgm:prSet/>
      <dgm:spPr/>
      <dgm:t>
        <a:bodyPr/>
        <a:lstStyle/>
        <a:p>
          <a:endParaRPr lang="en-US"/>
        </a:p>
      </dgm:t>
    </dgm:pt>
    <dgm:pt modelId="{7E482BDE-570D-4648-AA01-CA075AEEA5B5}" type="sibTrans" cxnId="{DA5BDD0C-07E0-400F-BF91-66CEA737AD57}">
      <dgm:prSet/>
      <dgm:spPr/>
      <dgm:t>
        <a:bodyPr/>
        <a:lstStyle/>
        <a:p>
          <a:endParaRPr lang="en-US"/>
        </a:p>
      </dgm:t>
    </dgm:pt>
    <dgm:pt modelId="{046C35AF-7723-47C9-8196-C8C9AD85CE5D}">
      <dgm:prSet phldrT="[Text]"/>
      <dgm:spPr/>
      <dgm:t>
        <a:bodyPr/>
        <a:lstStyle/>
        <a:p>
          <a:r>
            <a:rPr lang="en-US" dirty="0"/>
            <a:t>Public Budgeting</a:t>
          </a:r>
        </a:p>
      </dgm:t>
    </dgm:pt>
    <dgm:pt modelId="{C82902BE-C983-45A8-8A7D-56FCB4246867}" type="parTrans" cxnId="{4782213C-FAB9-4173-9B36-C8979FC6FF19}">
      <dgm:prSet/>
      <dgm:spPr/>
      <dgm:t>
        <a:bodyPr/>
        <a:lstStyle/>
        <a:p>
          <a:endParaRPr lang="en-US"/>
        </a:p>
      </dgm:t>
    </dgm:pt>
    <dgm:pt modelId="{AEEE01F8-5401-47D5-9EC3-1868897BC46A}" type="sibTrans" cxnId="{4782213C-FAB9-4173-9B36-C8979FC6FF19}">
      <dgm:prSet/>
      <dgm:spPr/>
      <dgm:t>
        <a:bodyPr/>
        <a:lstStyle/>
        <a:p>
          <a:endParaRPr lang="en-US"/>
        </a:p>
      </dgm:t>
    </dgm:pt>
    <dgm:pt modelId="{8210B536-038E-40AC-9021-407DB3CBDCB7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Fall</a:t>
          </a:r>
          <a:br>
            <a:rPr lang="en-US" dirty="0"/>
          </a:br>
          <a:r>
            <a:rPr lang="en-US" dirty="0"/>
            <a:t>12-15 cr.</a:t>
          </a:r>
        </a:p>
      </dgm:t>
    </dgm:pt>
    <dgm:pt modelId="{88A0541F-03B0-406A-8B94-E9B4EA96833E}" type="parTrans" cxnId="{256A66E3-25B7-4BE9-A40F-BF40A42CD79A}">
      <dgm:prSet/>
      <dgm:spPr/>
      <dgm:t>
        <a:bodyPr/>
        <a:lstStyle/>
        <a:p>
          <a:endParaRPr lang="en-US"/>
        </a:p>
      </dgm:t>
    </dgm:pt>
    <dgm:pt modelId="{CB19DC52-A2FB-4C33-B8BB-C0358F451F9F}" type="sibTrans" cxnId="{256A66E3-25B7-4BE9-A40F-BF40A42CD79A}">
      <dgm:prSet/>
      <dgm:spPr/>
      <dgm:t>
        <a:bodyPr/>
        <a:lstStyle/>
        <a:p>
          <a:endParaRPr lang="en-US"/>
        </a:p>
      </dgm:t>
    </dgm:pt>
    <dgm:pt modelId="{A834E9B7-F1F6-4EE7-A1B1-14DD37EB3242}">
      <dgm:prSet phldrT="[Text]"/>
      <dgm:spPr/>
      <dgm:t>
        <a:bodyPr/>
        <a:lstStyle/>
        <a:p>
          <a:r>
            <a:rPr lang="en-US" dirty="0"/>
            <a:t>Statistics</a:t>
          </a:r>
        </a:p>
      </dgm:t>
    </dgm:pt>
    <dgm:pt modelId="{1C75C5B2-0846-446C-BAE0-D21C2A79680A}" type="parTrans" cxnId="{8DFFDFE5-3C31-4DC9-A123-8293FDC9BA74}">
      <dgm:prSet/>
      <dgm:spPr/>
      <dgm:t>
        <a:bodyPr/>
        <a:lstStyle/>
        <a:p>
          <a:endParaRPr lang="en-US"/>
        </a:p>
      </dgm:t>
    </dgm:pt>
    <dgm:pt modelId="{1D8C1CE6-FF2E-4A7E-94CC-4931DBC8C847}" type="sibTrans" cxnId="{8DFFDFE5-3C31-4DC9-A123-8293FDC9BA74}">
      <dgm:prSet/>
      <dgm:spPr/>
      <dgm:t>
        <a:bodyPr/>
        <a:lstStyle/>
        <a:p>
          <a:endParaRPr lang="en-US"/>
        </a:p>
      </dgm:t>
    </dgm:pt>
    <dgm:pt modelId="{404EFC1D-CCAD-41CD-8C5A-5FFAC57DF498}">
      <dgm:prSet phldrT="[Text]"/>
      <dgm:spPr/>
      <dgm:t>
        <a:bodyPr/>
        <a:lstStyle/>
        <a:p>
          <a:r>
            <a:rPr lang="en-US" dirty="0"/>
            <a:t>Economics</a:t>
          </a:r>
        </a:p>
      </dgm:t>
    </dgm:pt>
    <dgm:pt modelId="{F3AD898B-C689-4AF9-9F87-AF7BF7BBC4B1}" type="parTrans" cxnId="{2A8916F5-1562-4A44-B0F7-AEA6D001221B}">
      <dgm:prSet/>
      <dgm:spPr/>
      <dgm:t>
        <a:bodyPr/>
        <a:lstStyle/>
        <a:p>
          <a:endParaRPr lang="en-US"/>
        </a:p>
      </dgm:t>
    </dgm:pt>
    <dgm:pt modelId="{F9EDA6CA-F9C5-4EC3-A4AC-5A1F97418F54}" type="sibTrans" cxnId="{2A8916F5-1562-4A44-B0F7-AEA6D001221B}">
      <dgm:prSet/>
      <dgm:spPr/>
      <dgm:t>
        <a:bodyPr/>
        <a:lstStyle/>
        <a:p>
          <a:endParaRPr lang="en-US"/>
        </a:p>
      </dgm:t>
    </dgm:pt>
    <dgm:pt modelId="{5077982B-D14C-42D8-B490-AC9E45E22E10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Spring</a:t>
          </a:r>
          <a:br>
            <a:rPr lang="en-US" dirty="0"/>
          </a:br>
          <a:r>
            <a:rPr lang="en-US" dirty="0"/>
            <a:t>12-15 cr.</a:t>
          </a:r>
        </a:p>
      </dgm:t>
    </dgm:pt>
    <dgm:pt modelId="{1B344403-A943-480B-BD20-247FDAB58A99}" type="parTrans" cxnId="{8CE1D136-EE4A-4E8B-A68A-9224A8C25B44}">
      <dgm:prSet/>
      <dgm:spPr/>
      <dgm:t>
        <a:bodyPr/>
        <a:lstStyle/>
        <a:p>
          <a:endParaRPr lang="en-US"/>
        </a:p>
      </dgm:t>
    </dgm:pt>
    <dgm:pt modelId="{0413341C-DFAF-4CC9-A636-D41D9DA7C7A1}" type="sibTrans" cxnId="{8CE1D136-EE4A-4E8B-A68A-9224A8C25B44}">
      <dgm:prSet/>
      <dgm:spPr/>
      <dgm:t>
        <a:bodyPr/>
        <a:lstStyle/>
        <a:p>
          <a:endParaRPr lang="en-US"/>
        </a:p>
      </dgm:t>
    </dgm:pt>
    <dgm:pt modelId="{3B42891A-7942-42D1-91B8-C0C939C32949}">
      <dgm:prSet phldrT="[Text]"/>
      <dgm:spPr/>
      <dgm:t>
        <a:bodyPr/>
        <a:lstStyle/>
        <a:p>
          <a:r>
            <a:rPr lang="en-US" dirty="0"/>
            <a:t>Quantitative Analysis</a:t>
          </a:r>
        </a:p>
      </dgm:t>
    </dgm:pt>
    <dgm:pt modelId="{5917FE8A-EF49-4649-BFC1-36D07D1F8B95}" type="parTrans" cxnId="{B1BA2D45-56DD-4C95-B4CA-222468D147BB}">
      <dgm:prSet/>
      <dgm:spPr/>
      <dgm:t>
        <a:bodyPr/>
        <a:lstStyle/>
        <a:p>
          <a:endParaRPr lang="en-US"/>
        </a:p>
      </dgm:t>
    </dgm:pt>
    <dgm:pt modelId="{D0545F94-C2F5-4CCF-BE5D-AA90E8477CF0}" type="sibTrans" cxnId="{B1BA2D45-56DD-4C95-B4CA-222468D147BB}">
      <dgm:prSet/>
      <dgm:spPr/>
      <dgm:t>
        <a:bodyPr/>
        <a:lstStyle/>
        <a:p>
          <a:endParaRPr lang="en-US"/>
        </a:p>
      </dgm:t>
    </dgm:pt>
    <dgm:pt modelId="{E3ADFBF0-22B5-4764-BE41-852438A9ABAC}">
      <dgm:prSet phldrT="[Text]"/>
      <dgm:spPr/>
      <dgm:t>
        <a:bodyPr/>
        <a:lstStyle/>
        <a:p>
          <a:r>
            <a:rPr lang="en-US" dirty="0"/>
            <a:t>PO&amp;M or Int’l </a:t>
          </a:r>
          <a:r>
            <a:rPr lang="en-US" dirty="0" err="1"/>
            <a:t>Mgmt</a:t>
          </a:r>
          <a:endParaRPr lang="en-US" dirty="0"/>
        </a:p>
      </dgm:t>
    </dgm:pt>
    <dgm:pt modelId="{AA60961D-E320-47C3-8F21-D0ADFDC80C11}" type="parTrans" cxnId="{E2ECA115-7CFC-4AA2-BC27-EE1CA305CCDE}">
      <dgm:prSet/>
      <dgm:spPr/>
      <dgm:t>
        <a:bodyPr/>
        <a:lstStyle/>
        <a:p>
          <a:endParaRPr lang="en-US"/>
        </a:p>
      </dgm:t>
    </dgm:pt>
    <dgm:pt modelId="{EE4BCDD3-B02A-4DF0-985B-C5678E313525}" type="sibTrans" cxnId="{E2ECA115-7CFC-4AA2-BC27-EE1CA305CCDE}">
      <dgm:prSet/>
      <dgm:spPr/>
      <dgm:t>
        <a:bodyPr/>
        <a:lstStyle/>
        <a:p>
          <a:endParaRPr lang="en-US"/>
        </a:p>
      </dgm:t>
    </dgm:pt>
    <dgm:pt modelId="{2CC9358B-041F-417C-BDE4-34F1FBF9329C}">
      <dgm:prSet phldrT="[Text]"/>
      <dgm:spPr/>
      <dgm:t>
        <a:bodyPr/>
        <a:lstStyle/>
        <a:p>
          <a:r>
            <a:rPr lang="en-US" dirty="0"/>
            <a:t>Public Administration &amp; Democracy</a:t>
          </a:r>
        </a:p>
      </dgm:t>
    </dgm:pt>
    <dgm:pt modelId="{6F022561-6EA8-4466-92E3-AA45A9EB5784}" type="parTrans" cxnId="{7D53DDC7-D954-468A-9A68-75D7FF7DE010}">
      <dgm:prSet/>
      <dgm:spPr/>
      <dgm:t>
        <a:bodyPr/>
        <a:lstStyle/>
        <a:p>
          <a:endParaRPr lang="en-US"/>
        </a:p>
      </dgm:t>
    </dgm:pt>
    <dgm:pt modelId="{C6FE62C3-EFAE-4C2A-AD64-CED65051EABF}" type="sibTrans" cxnId="{7D53DDC7-D954-468A-9A68-75D7FF7DE010}">
      <dgm:prSet/>
      <dgm:spPr/>
      <dgm:t>
        <a:bodyPr/>
        <a:lstStyle/>
        <a:p>
          <a:endParaRPr lang="en-US"/>
        </a:p>
      </dgm:t>
    </dgm:pt>
    <dgm:pt modelId="{492F4D55-04F9-4B44-B6D2-3710299A4510}">
      <dgm:prSet phldrT="[Text]"/>
      <dgm:spPr/>
      <dgm:t>
        <a:bodyPr/>
        <a:lstStyle/>
        <a:p>
          <a:r>
            <a:rPr lang="en-US" dirty="0"/>
            <a:t>PO&amp;M, N/P </a:t>
          </a:r>
          <a:r>
            <a:rPr lang="en-US" dirty="0" err="1"/>
            <a:t>Mgmt</a:t>
          </a:r>
          <a:r>
            <a:rPr lang="en-US" dirty="0"/>
            <a:t>, Int’l </a:t>
          </a:r>
          <a:r>
            <a:rPr lang="en-US" dirty="0" err="1"/>
            <a:t>Mgmt</a:t>
          </a:r>
          <a:endParaRPr lang="en-US" dirty="0"/>
        </a:p>
      </dgm:t>
    </dgm:pt>
    <dgm:pt modelId="{0C9C2AA5-476D-4881-B253-24729FA51C4B}" type="parTrans" cxnId="{DEDE3AEF-1CF6-4DFC-BC64-8C5E6E4CE6FA}">
      <dgm:prSet/>
      <dgm:spPr/>
      <dgm:t>
        <a:bodyPr/>
        <a:lstStyle/>
        <a:p>
          <a:endParaRPr lang="en-US"/>
        </a:p>
      </dgm:t>
    </dgm:pt>
    <dgm:pt modelId="{F0EE0C6F-A02E-427F-9907-D1897BA11641}" type="sibTrans" cxnId="{DEDE3AEF-1CF6-4DFC-BC64-8C5E6E4CE6FA}">
      <dgm:prSet/>
      <dgm:spPr/>
      <dgm:t>
        <a:bodyPr/>
        <a:lstStyle/>
        <a:p>
          <a:endParaRPr lang="en-US"/>
        </a:p>
      </dgm:t>
    </dgm:pt>
    <dgm:pt modelId="{9A5E1A09-53BB-40E4-86B8-83B57686D553}">
      <dgm:prSet phldrT="[Text]"/>
      <dgm:spPr/>
      <dgm:t>
        <a:bodyPr/>
        <a:lstStyle/>
        <a:p>
          <a:r>
            <a:rPr lang="en-US" dirty="0"/>
            <a:t>Elective</a:t>
          </a:r>
        </a:p>
      </dgm:t>
    </dgm:pt>
    <dgm:pt modelId="{581943C1-8007-4341-B70D-E19266F6B8F2}" type="parTrans" cxnId="{9B7D7CD8-F0BD-4029-A4F8-7D2E732A058A}">
      <dgm:prSet/>
      <dgm:spPr/>
      <dgm:t>
        <a:bodyPr/>
        <a:lstStyle/>
        <a:p>
          <a:endParaRPr lang="en-US"/>
        </a:p>
      </dgm:t>
    </dgm:pt>
    <dgm:pt modelId="{E67FC3B9-51D0-4182-A061-AF6041E88AF9}" type="sibTrans" cxnId="{9B7D7CD8-F0BD-4029-A4F8-7D2E732A058A}">
      <dgm:prSet/>
      <dgm:spPr/>
      <dgm:t>
        <a:bodyPr/>
        <a:lstStyle/>
        <a:p>
          <a:endParaRPr lang="en-US"/>
        </a:p>
      </dgm:t>
    </dgm:pt>
    <dgm:pt modelId="{C2219E7C-4545-40F5-825E-B3B4BF5B5DBE}">
      <dgm:prSet phldrT="[Text]"/>
      <dgm:spPr/>
      <dgm:t>
        <a:bodyPr/>
        <a:lstStyle/>
        <a:p>
          <a:r>
            <a:rPr lang="en-US" dirty="0"/>
            <a:t>Elective</a:t>
          </a:r>
        </a:p>
      </dgm:t>
    </dgm:pt>
    <dgm:pt modelId="{65BFCE4A-C7A7-4DFF-9A75-A73E1F7605E3}" type="parTrans" cxnId="{92C45DF5-3300-401A-9D85-8F6BDB144645}">
      <dgm:prSet/>
      <dgm:spPr/>
      <dgm:t>
        <a:bodyPr/>
        <a:lstStyle/>
        <a:p>
          <a:endParaRPr lang="en-US"/>
        </a:p>
      </dgm:t>
    </dgm:pt>
    <dgm:pt modelId="{E37C7E6A-3D0A-459A-A127-BD35B2603306}" type="sibTrans" cxnId="{92C45DF5-3300-401A-9D85-8F6BDB144645}">
      <dgm:prSet/>
      <dgm:spPr/>
      <dgm:t>
        <a:bodyPr/>
        <a:lstStyle/>
        <a:p>
          <a:endParaRPr lang="en-US"/>
        </a:p>
      </dgm:t>
    </dgm:pt>
    <dgm:pt modelId="{B9EBD8C7-FECE-4F10-BDEC-991905D5C6AE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Summer II</a:t>
          </a:r>
          <a:br>
            <a:rPr lang="en-US" dirty="0"/>
          </a:br>
          <a:r>
            <a:rPr lang="en-US" dirty="0"/>
            <a:t>6 cr.</a:t>
          </a:r>
        </a:p>
      </dgm:t>
    </dgm:pt>
    <dgm:pt modelId="{F121763C-A7BB-4AD7-97B4-3CADA714E47F}" type="parTrans" cxnId="{AF888FA4-91A8-401C-A517-4D1158F6C8C3}">
      <dgm:prSet/>
      <dgm:spPr/>
      <dgm:t>
        <a:bodyPr/>
        <a:lstStyle/>
        <a:p>
          <a:endParaRPr lang="en-US"/>
        </a:p>
      </dgm:t>
    </dgm:pt>
    <dgm:pt modelId="{A0B9C14E-826A-4C2E-9EEA-245A31F14A73}" type="sibTrans" cxnId="{AF888FA4-91A8-401C-A517-4D1158F6C8C3}">
      <dgm:prSet/>
      <dgm:spPr/>
      <dgm:t>
        <a:bodyPr/>
        <a:lstStyle/>
        <a:p>
          <a:endParaRPr lang="en-US"/>
        </a:p>
      </dgm:t>
    </dgm:pt>
    <dgm:pt modelId="{1CBB66EF-8580-4370-B5FD-F66557D30263}">
      <dgm:prSet/>
      <dgm:spPr/>
      <dgm:t>
        <a:bodyPr/>
        <a:lstStyle/>
        <a:p>
          <a:r>
            <a:rPr lang="en-US" dirty="0"/>
            <a:t>MPA Workshop</a:t>
          </a:r>
        </a:p>
      </dgm:t>
    </dgm:pt>
    <dgm:pt modelId="{FF545AB9-E004-4951-8383-8AC8EBAD0DFA}" type="parTrans" cxnId="{31DFF11E-EE7A-4EE8-B212-AA8569E6377E}">
      <dgm:prSet/>
      <dgm:spPr/>
      <dgm:t>
        <a:bodyPr/>
        <a:lstStyle/>
        <a:p>
          <a:endParaRPr lang="en-US"/>
        </a:p>
      </dgm:t>
    </dgm:pt>
    <dgm:pt modelId="{3579876D-F865-4357-94AA-F5CEC3FE25E6}" type="sibTrans" cxnId="{31DFF11E-EE7A-4EE8-B212-AA8569E6377E}">
      <dgm:prSet/>
      <dgm:spPr/>
      <dgm:t>
        <a:bodyPr/>
        <a:lstStyle/>
        <a:p>
          <a:endParaRPr lang="en-US"/>
        </a:p>
      </dgm:t>
    </dgm:pt>
    <dgm:pt modelId="{CFEF8D18-EE0A-42D4-9ADD-70CEC74D6B4F}">
      <dgm:prSet/>
      <dgm:spPr/>
      <dgm:t>
        <a:bodyPr/>
        <a:lstStyle/>
        <a:p>
          <a:r>
            <a:rPr lang="en-US" dirty="0"/>
            <a:t>Leadership &amp; Public Policy</a:t>
          </a:r>
        </a:p>
      </dgm:t>
    </dgm:pt>
    <dgm:pt modelId="{244D4A5F-CE3C-4636-9E02-4B022E9C67E8}" type="parTrans" cxnId="{AD5608FF-FA7B-4865-8DDF-BB529308B154}">
      <dgm:prSet/>
      <dgm:spPr/>
      <dgm:t>
        <a:bodyPr/>
        <a:lstStyle/>
        <a:p>
          <a:endParaRPr lang="en-US"/>
        </a:p>
      </dgm:t>
    </dgm:pt>
    <dgm:pt modelId="{B184A80A-B82B-48C3-BC0C-991CDFC3F713}" type="sibTrans" cxnId="{AD5608FF-FA7B-4865-8DDF-BB529308B154}">
      <dgm:prSet/>
      <dgm:spPr/>
      <dgm:t>
        <a:bodyPr/>
        <a:lstStyle/>
        <a:p>
          <a:endParaRPr lang="en-US"/>
        </a:p>
      </dgm:t>
    </dgm:pt>
    <dgm:pt modelId="{450CEC59-AF4F-4324-89E2-A561E5142C08}">
      <dgm:prSet phldrT="[Text]"/>
      <dgm:spPr/>
      <dgm:t>
        <a:bodyPr/>
        <a:lstStyle/>
        <a:p>
          <a:r>
            <a:rPr lang="en-US" dirty="0"/>
            <a:t>+Elective? (15)</a:t>
          </a:r>
        </a:p>
      </dgm:t>
    </dgm:pt>
    <dgm:pt modelId="{52C67D5B-63F1-4F8F-9583-A989F6C8EF04}" type="parTrans" cxnId="{8040ECE4-608A-40D4-B88E-480F7A055DA2}">
      <dgm:prSet/>
      <dgm:spPr/>
      <dgm:t>
        <a:bodyPr/>
        <a:lstStyle/>
        <a:p>
          <a:endParaRPr lang="en-US"/>
        </a:p>
      </dgm:t>
    </dgm:pt>
    <dgm:pt modelId="{F2CD389E-D523-40C8-94A9-23A306E6208B}" type="sibTrans" cxnId="{8040ECE4-608A-40D4-B88E-480F7A055DA2}">
      <dgm:prSet/>
      <dgm:spPr/>
      <dgm:t>
        <a:bodyPr/>
        <a:lstStyle/>
        <a:p>
          <a:endParaRPr lang="en-US"/>
        </a:p>
      </dgm:t>
    </dgm:pt>
    <dgm:pt modelId="{4D5796D5-A5EC-40EF-AB63-DB2E3089807F}">
      <dgm:prSet phldrT="[Text]"/>
      <dgm:spPr/>
      <dgm:t>
        <a:bodyPr/>
        <a:lstStyle/>
        <a:p>
          <a:r>
            <a:rPr lang="en-US" dirty="0"/>
            <a:t>+Elective? (15)</a:t>
          </a:r>
        </a:p>
      </dgm:t>
    </dgm:pt>
    <dgm:pt modelId="{142A57EF-7BF3-43AC-B121-A9AC95CFB759}" type="parTrans" cxnId="{08D679B3-AC62-46AD-9A74-5C090E7EF7BD}">
      <dgm:prSet/>
      <dgm:spPr/>
      <dgm:t>
        <a:bodyPr/>
        <a:lstStyle/>
        <a:p>
          <a:endParaRPr lang="en-US"/>
        </a:p>
      </dgm:t>
    </dgm:pt>
    <dgm:pt modelId="{FE8A8607-4F6D-4675-938D-AB3298B127DD}" type="sibTrans" cxnId="{08D679B3-AC62-46AD-9A74-5C090E7EF7BD}">
      <dgm:prSet/>
      <dgm:spPr/>
      <dgm:t>
        <a:bodyPr/>
        <a:lstStyle/>
        <a:p>
          <a:endParaRPr lang="en-US"/>
        </a:p>
      </dgm:t>
    </dgm:pt>
    <dgm:pt modelId="{AD7FABEF-494F-4794-A84E-B5ED3F9B4285}" type="pres">
      <dgm:prSet presAssocID="{CD0B9B49-B382-417A-A5FC-2FE22D9022FB}" presName="linearFlow" presStyleCnt="0">
        <dgm:presLayoutVars>
          <dgm:dir/>
          <dgm:animLvl val="lvl"/>
          <dgm:resizeHandles val="exact"/>
        </dgm:presLayoutVars>
      </dgm:prSet>
      <dgm:spPr/>
    </dgm:pt>
    <dgm:pt modelId="{0FCE2B86-B60B-4181-B9DE-6112438938FC}" type="pres">
      <dgm:prSet presAssocID="{FB4B62C9-D71C-4076-BB74-D6D4BD8A1758}" presName="composite" presStyleCnt="0"/>
      <dgm:spPr/>
    </dgm:pt>
    <dgm:pt modelId="{44BD236A-8D07-4432-AAD7-1A3D6C12D7ED}" type="pres">
      <dgm:prSet presAssocID="{FB4B62C9-D71C-4076-BB74-D6D4BD8A1758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B3016F9-D37E-427F-9601-E62FFEB25682}" type="pres">
      <dgm:prSet presAssocID="{FB4B62C9-D71C-4076-BB74-D6D4BD8A1758}" presName="parSh" presStyleLbl="node1" presStyleIdx="0" presStyleCnt="4"/>
      <dgm:spPr/>
    </dgm:pt>
    <dgm:pt modelId="{B698C20F-1F3D-4FC6-B1CB-B711700B6E7D}" type="pres">
      <dgm:prSet presAssocID="{FB4B62C9-D71C-4076-BB74-D6D4BD8A1758}" presName="desTx" presStyleLbl="fgAcc1" presStyleIdx="0" presStyleCnt="4">
        <dgm:presLayoutVars>
          <dgm:bulletEnabled val="1"/>
        </dgm:presLayoutVars>
      </dgm:prSet>
      <dgm:spPr/>
    </dgm:pt>
    <dgm:pt modelId="{0866C716-6BDB-420E-8658-30D5DED670FE}" type="pres">
      <dgm:prSet presAssocID="{5E873826-CA70-456B-BFCE-DB55AEF1A35B}" presName="sibTrans" presStyleLbl="sibTrans2D1" presStyleIdx="0" presStyleCnt="3"/>
      <dgm:spPr/>
    </dgm:pt>
    <dgm:pt modelId="{3C2F8411-C4DE-4C81-BEDA-6494FF9CA318}" type="pres">
      <dgm:prSet presAssocID="{5E873826-CA70-456B-BFCE-DB55AEF1A35B}" presName="connTx" presStyleLbl="sibTrans2D1" presStyleIdx="0" presStyleCnt="3"/>
      <dgm:spPr/>
    </dgm:pt>
    <dgm:pt modelId="{C6ED3A60-507A-4E4B-B53B-87CDEF5ADE9A}" type="pres">
      <dgm:prSet presAssocID="{8210B536-038E-40AC-9021-407DB3CBDCB7}" presName="composite" presStyleCnt="0"/>
      <dgm:spPr/>
    </dgm:pt>
    <dgm:pt modelId="{20F8248F-BD04-4995-846A-6FDA65BA0F52}" type="pres">
      <dgm:prSet presAssocID="{8210B536-038E-40AC-9021-407DB3CBDCB7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37B1FAB-D4C0-4633-A27E-66C8FE876D6F}" type="pres">
      <dgm:prSet presAssocID="{8210B536-038E-40AC-9021-407DB3CBDCB7}" presName="parSh" presStyleLbl="node1" presStyleIdx="1" presStyleCnt="4"/>
      <dgm:spPr/>
    </dgm:pt>
    <dgm:pt modelId="{A28CA212-3D02-408C-B128-338B43908261}" type="pres">
      <dgm:prSet presAssocID="{8210B536-038E-40AC-9021-407DB3CBDCB7}" presName="desTx" presStyleLbl="fgAcc1" presStyleIdx="1" presStyleCnt="4">
        <dgm:presLayoutVars>
          <dgm:bulletEnabled val="1"/>
        </dgm:presLayoutVars>
      </dgm:prSet>
      <dgm:spPr/>
    </dgm:pt>
    <dgm:pt modelId="{28AF99AA-36B6-45FD-B72C-03E2E99C1C12}" type="pres">
      <dgm:prSet presAssocID="{CB19DC52-A2FB-4C33-B8BB-C0358F451F9F}" presName="sibTrans" presStyleLbl="sibTrans2D1" presStyleIdx="1" presStyleCnt="3"/>
      <dgm:spPr/>
    </dgm:pt>
    <dgm:pt modelId="{926D18FF-4D76-4D31-AEB0-364E95DFF00F}" type="pres">
      <dgm:prSet presAssocID="{CB19DC52-A2FB-4C33-B8BB-C0358F451F9F}" presName="connTx" presStyleLbl="sibTrans2D1" presStyleIdx="1" presStyleCnt="3"/>
      <dgm:spPr/>
    </dgm:pt>
    <dgm:pt modelId="{C5614E6F-C4E5-47E3-9631-BD4C87046139}" type="pres">
      <dgm:prSet presAssocID="{5077982B-D14C-42D8-B490-AC9E45E22E10}" presName="composite" presStyleCnt="0"/>
      <dgm:spPr/>
    </dgm:pt>
    <dgm:pt modelId="{8511ABD3-51E3-47C9-8F82-B1C32A9B1EBD}" type="pres">
      <dgm:prSet presAssocID="{5077982B-D14C-42D8-B490-AC9E45E22E10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D9AF44C-A95C-4781-BBAE-78BB85E21A23}" type="pres">
      <dgm:prSet presAssocID="{5077982B-D14C-42D8-B490-AC9E45E22E10}" presName="parSh" presStyleLbl="node1" presStyleIdx="2" presStyleCnt="4"/>
      <dgm:spPr/>
    </dgm:pt>
    <dgm:pt modelId="{67FE8905-D9F3-4DF3-9BE4-409277E9630C}" type="pres">
      <dgm:prSet presAssocID="{5077982B-D14C-42D8-B490-AC9E45E22E10}" presName="desTx" presStyleLbl="fgAcc1" presStyleIdx="2" presStyleCnt="4">
        <dgm:presLayoutVars>
          <dgm:bulletEnabled val="1"/>
        </dgm:presLayoutVars>
      </dgm:prSet>
      <dgm:spPr/>
    </dgm:pt>
    <dgm:pt modelId="{80FCE9C8-72AF-42A7-9CDD-13EBA5597450}" type="pres">
      <dgm:prSet presAssocID="{0413341C-DFAF-4CC9-A636-D41D9DA7C7A1}" presName="sibTrans" presStyleLbl="sibTrans2D1" presStyleIdx="2" presStyleCnt="3"/>
      <dgm:spPr/>
    </dgm:pt>
    <dgm:pt modelId="{F7959CAC-9D33-408C-A6E9-00D28772F27A}" type="pres">
      <dgm:prSet presAssocID="{0413341C-DFAF-4CC9-A636-D41D9DA7C7A1}" presName="connTx" presStyleLbl="sibTrans2D1" presStyleIdx="2" presStyleCnt="3"/>
      <dgm:spPr/>
    </dgm:pt>
    <dgm:pt modelId="{6A373DC6-CB5D-4919-AB3E-3D0295FC9940}" type="pres">
      <dgm:prSet presAssocID="{B9EBD8C7-FECE-4F10-BDEC-991905D5C6AE}" presName="composite" presStyleCnt="0"/>
      <dgm:spPr/>
    </dgm:pt>
    <dgm:pt modelId="{D5DB54D7-8C0E-4A09-A718-C09408F146D8}" type="pres">
      <dgm:prSet presAssocID="{B9EBD8C7-FECE-4F10-BDEC-991905D5C6AE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28E9AA0-5694-4835-A0D8-A10F877994C1}" type="pres">
      <dgm:prSet presAssocID="{B9EBD8C7-FECE-4F10-BDEC-991905D5C6AE}" presName="parSh" presStyleLbl="node1" presStyleIdx="3" presStyleCnt="4"/>
      <dgm:spPr/>
    </dgm:pt>
    <dgm:pt modelId="{261619AA-7A66-4FB7-941B-BF19F7F35A28}" type="pres">
      <dgm:prSet presAssocID="{B9EBD8C7-FECE-4F10-BDEC-991905D5C6AE}" presName="desTx" presStyleLbl="fgAcc1" presStyleIdx="3" presStyleCnt="4">
        <dgm:presLayoutVars>
          <dgm:bulletEnabled val="1"/>
        </dgm:presLayoutVars>
      </dgm:prSet>
      <dgm:spPr/>
    </dgm:pt>
  </dgm:ptLst>
  <dgm:cxnLst>
    <dgm:cxn modelId="{E24C9A00-1FDE-49E1-9219-748B3ADE3F7A}" type="presOf" srcId="{404EFC1D-CCAD-41CD-8C5A-5FFAC57DF498}" destId="{A28CA212-3D02-408C-B128-338B43908261}" srcOrd="0" destOrd="1" presId="urn:microsoft.com/office/officeart/2005/8/layout/process3"/>
    <dgm:cxn modelId="{D5A4BF00-F090-4A2C-8608-95191EEC7F15}" type="presOf" srcId="{A834E9B7-F1F6-4EE7-A1B1-14DD37EB3242}" destId="{A28CA212-3D02-408C-B128-338B43908261}" srcOrd="0" destOrd="0" presId="urn:microsoft.com/office/officeart/2005/8/layout/process3"/>
    <dgm:cxn modelId="{DB560A07-D497-41E1-A62A-DA36F801FA5E}" type="presOf" srcId="{5077982B-D14C-42D8-B490-AC9E45E22E10}" destId="{DD9AF44C-A95C-4781-BBAE-78BB85E21A23}" srcOrd="1" destOrd="0" presId="urn:microsoft.com/office/officeart/2005/8/layout/process3"/>
    <dgm:cxn modelId="{DA5BDD0C-07E0-400F-BF91-66CEA737AD57}" srcId="{FB4B62C9-D71C-4076-BB74-D6D4BD8A1758}" destId="{6BA6057E-A943-4011-9C29-E38B71C327E3}" srcOrd="0" destOrd="0" parTransId="{B9C89626-41F2-4F12-AE14-086356888C7E}" sibTransId="{7E482BDE-570D-4648-AA01-CA075AEEA5B5}"/>
    <dgm:cxn modelId="{E2ECA115-7CFC-4AA2-BC27-EE1CA305CCDE}" srcId="{5077982B-D14C-42D8-B490-AC9E45E22E10}" destId="{E3ADFBF0-22B5-4764-BE41-852438A9ABAC}" srcOrd="1" destOrd="0" parTransId="{AA60961D-E320-47C3-8F21-D0ADFDC80C11}" sibTransId="{EE4BCDD3-B02A-4DF0-985B-C5678E313525}"/>
    <dgm:cxn modelId="{31DFF11E-EE7A-4EE8-B212-AA8569E6377E}" srcId="{B9EBD8C7-FECE-4F10-BDEC-991905D5C6AE}" destId="{1CBB66EF-8580-4370-B5FD-F66557D30263}" srcOrd="0" destOrd="0" parTransId="{FF545AB9-E004-4951-8383-8AC8EBAD0DFA}" sibTransId="{3579876D-F865-4357-94AA-F5CEC3FE25E6}"/>
    <dgm:cxn modelId="{7D49641F-4704-4968-AAC6-83928B465D3E}" type="presOf" srcId="{FB4B62C9-D71C-4076-BB74-D6D4BD8A1758}" destId="{44BD236A-8D07-4432-AAD7-1A3D6C12D7ED}" srcOrd="0" destOrd="0" presId="urn:microsoft.com/office/officeart/2005/8/layout/process3"/>
    <dgm:cxn modelId="{C9DC6620-8F6E-41F4-A53F-3772DF40C0DF}" type="presOf" srcId="{0413341C-DFAF-4CC9-A636-D41D9DA7C7A1}" destId="{80FCE9C8-72AF-42A7-9CDD-13EBA5597450}" srcOrd="0" destOrd="0" presId="urn:microsoft.com/office/officeart/2005/8/layout/process3"/>
    <dgm:cxn modelId="{442D7822-3B81-4527-988D-6D1887E9868D}" type="presOf" srcId="{492F4D55-04F9-4B44-B6D2-3710299A4510}" destId="{A28CA212-3D02-408C-B128-338B43908261}" srcOrd="0" destOrd="2" presId="urn:microsoft.com/office/officeart/2005/8/layout/process3"/>
    <dgm:cxn modelId="{8D69F232-2088-488B-9F44-D284B02EF804}" type="presOf" srcId="{CD0B9B49-B382-417A-A5FC-2FE22D9022FB}" destId="{AD7FABEF-494F-4794-A84E-B5ED3F9B4285}" srcOrd="0" destOrd="0" presId="urn:microsoft.com/office/officeart/2005/8/layout/process3"/>
    <dgm:cxn modelId="{15870136-6238-4448-AFC7-261A28DD18E0}" type="presOf" srcId="{E3ADFBF0-22B5-4764-BE41-852438A9ABAC}" destId="{67FE8905-D9F3-4DF3-9BE4-409277E9630C}" srcOrd="0" destOrd="1" presId="urn:microsoft.com/office/officeart/2005/8/layout/process3"/>
    <dgm:cxn modelId="{8CE1D136-EE4A-4E8B-A68A-9224A8C25B44}" srcId="{CD0B9B49-B382-417A-A5FC-2FE22D9022FB}" destId="{5077982B-D14C-42D8-B490-AC9E45E22E10}" srcOrd="2" destOrd="0" parTransId="{1B344403-A943-480B-BD20-247FDAB58A99}" sibTransId="{0413341C-DFAF-4CC9-A636-D41D9DA7C7A1}"/>
    <dgm:cxn modelId="{4782213C-FAB9-4173-9B36-C8979FC6FF19}" srcId="{FB4B62C9-D71C-4076-BB74-D6D4BD8A1758}" destId="{046C35AF-7723-47C9-8196-C8C9AD85CE5D}" srcOrd="1" destOrd="0" parTransId="{C82902BE-C983-45A8-8A7D-56FCB4246867}" sibTransId="{AEEE01F8-5401-47D5-9EC3-1868897BC46A}"/>
    <dgm:cxn modelId="{1785975E-502C-46A1-B63E-F2F5D85B64C1}" type="presOf" srcId="{9A5E1A09-53BB-40E4-86B8-83B57686D553}" destId="{67FE8905-D9F3-4DF3-9BE4-409277E9630C}" srcOrd="0" destOrd="2" presId="urn:microsoft.com/office/officeart/2005/8/layout/process3"/>
    <dgm:cxn modelId="{10069961-85E7-4C6B-AE65-A7D1EC9CC891}" type="presOf" srcId="{046C35AF-7723-47C9-8196-C8C9AD85CE5D}" destId="{B698C20F-1F3D-4FC6-B1CB-B711700B6E7D}" srcOrd="0" destOrd="1" presId="urn:microsoft.com/office/officeart/2005/8/layout/process3"/>
    <dgm:cxn modelId="{DE5DA841-581C-46F6-BD3C-A377A5C3991A}" type="presOf" srcId="{8210B536-038E-40AC-9021-407DB3CBDCB7}" destId="{20F8248F-BD04-4995-846A-6FDA65BA0F52}" srcOrd="0" destOrd="0" presId="urn:microsoft.com/office/officeart/2005/8/layout/process3"/>
    <dgm:cxn modelId="{FAE8FF41-92F8-483B-BD65-CDCBAABFE357}" type="presOf" srcId="{CB19DC52-A2FB-4C33-B8BB-C0358F451F9F}" destId="{28AF99AA-36B6-45FD-B72C-03E2E99C1C12}" srcOrd="0" destOrd="0" presId="urn:microsoft.com/office/officeart/2005/8/layout/process3"/>
    <dgm:cxn modelId="{8B0A3463-63B5-4790-B3BF-FE473C32B129}" type="presOf" srcId="{2CC9358B-041F-417C-BDE4-34F1FBF9329C}" destId="{B698C20F-1F3D-4FC6-B1CB-B711700B6E7D}" srcOrd="0" destOrd="2" presId="urn:microsoft.com/office/officeart/2005/8/layout/process3"/>
    <dgm:cxn modelId="{B1BA2D45-56DD-4C95-B4CA-222468D147BB}" srcId="{5077982B-D14C-42D8-B490-AC9E45E22E10}" destId="{3B42891A-7942-42D1-91B8-C0C939C32949}" srcOrd="0" destOrd="0" parTransId="{5917FE8A-EF49-4649-BFC1-36D07D1F8B95}" sibTransId="{D0545F94-C2F5-4CCF-BE5D-AA90E8477CF0}"/>
    <dgm:cxn modelId="{13C8EB52-C68E-4E3A-BAFD-07549F259EBB}" type="presOf" srcId="{CB19DC52-A2FB-4C33-B8BB-C0358F451F9F}" destId="{926D18FF-4D76-4D31-AEB0-364E95DFF00F}" srcOrd="1" destOrd="0" presId="urn:microsoft.com/office/officeart/2005/8/layout/process3"/>
    <dgm:cxn modelId="{FF560F57-E979-416C-9C56-643E74BF7139}" type="presOf" srcId="{4D5796D5-A5EC-40EF-AB63-DB2E3089807F}" destId="{67FE8905-D9F3-4DF3-9BE4-409277E9630C}" srcOrd="0" destOrd="4" presId="urn:microsoft.com/office/officeart/2005/8/layout/process3"/>
    <dgm:cxn modelId="{C3B1E37E-0C6D-414B-965A-F947A117515A}" type="presOf" srcId="{0413341C-DFAF-4CC9-A636-D41D9DA7C7A1}" destId="{F7959CAC-9D33-408C-A6E9-00D28772F27A}" srcOrd="1" destOrd="0" presId="urn:microsoft.com/office/officeart/2005/8/layout/process3"/>
    <dgm:cxn modelId="{08C9C687-1F10-46CF-BEEC-EA0705E7DD3A}" type="presOf" srcId="{FB4B62C9-D71C-4076-BB74-D6D4BD8A1758}" destId="{5B3016F9-D37E-427F-9601-E62FFEB25682}" srcOrd="1" destOrd="0" presId="urn:microsoft.com/office/officeart/2005/8/layout/process3"/>
    <dgm:cxn modelId="{22F7A993-7314-4322-B9A4-471742A33CF2}" type="presOf" srcId="{B9EBD8C7-FECE-4F10-BDEC-991905D5C6AE}" destId="{C28E9AA0-5694-4835-A0D8-A10F877994C1}" srcOrd="1" destOrd="0" presId="urn:microsoft.com/office/officeart/2005/8/layout/process3"/>
    <dgm:cxn modelId="{C409FF9D-A69D-4AA7-80B4-22C5D51F2C05}" type="presOf" srcId="{8210B536-038E-40AC-9021-407DB3CBDCB7}" destId="{137B1FAB-D4C0-4633-A27E-66C8FE876D6F}" srcOrd="1" destOrd="0" presId="urn:microsoft.com/office/officeart/2005/8/layout/process3"/>
    <dgm:cxn modelId="{DE72E09E-C813-41F1-B7D1-C32649389DFA}" type="presOf" srcId="{450CEC59-AF4F-4324-89E2-A561E5142C08}" destId="{A28CA212-3D02-408C-B128-338B43908261}" srcOrd="0" destOrd="3" presId="urn:microsoft.com/office/officeart/2005/8/layout/process3"/>
    <dgm:cxn modelId="{DA7024A1-4088-4FF4-A1FE-516C90211BF9}" type="presOf" srcId="{3B42891A-7942-42D1-91B8-C0C939C32949}" destId="{67FE8905-D9F3-4DF3-9BE4-409277E9630C}" srcOrd="0" destOrd="0" presId="urn:microsoft.com/office/officeart/2005/8/layout/process3"/>
    <dgm:cxn modelId="{AF888FA4-91A8-401C-A517-4D1158F6C8C3}" srcId="{CD0B9B49-B382-417A-A5FC-2FE22D9022FB}" destId="{B9EBD8C7-FECE-4F10-BDEC-991905D5C6AE}" srcOrd="3" destOrd="0" parTransId="{F121763C-A7BB-4AD7-97B4-3CADA714E47F}" sibTransId="{A0B9C14E-826A-4C2E-9EEA-245A31F14A73}"/>
    <dgm:cxn modelId="{6A2AD2A8-0B44-4FCC-9EB1-0C55A24322B8}" type="presOf" srcId="{5077982B-D14C-42D8-B490-AC9E45E22E10}" destId="{8511ABD3-51E3-47C9-8F82-B1C32A9B1EBD}" srcOrd="0" destOrd="0" presId="urn:microsoft.com/office/officeart/2005/8/layout/process3"/>
    <dgm:cxn modelId="{EB9DCEAE-7205-4CC1-A142-130B36674836}" type="presOf" srcId="{B9EBD8C7-FECE-4F10-BDEC-991905D5C6AE}" destId="{D5DB54D7-8C0E-4A09-A718-C09408F146D8}" srcOrd="0" destOrd="0" presId="urn:microsoft.com/office/officeart/2005/8/layout/process3"/>
    <dgm:cxn modelId="{08D679B3-AC62-46AD-9A74-5C090E7EF7BD}" srcId="{5077982B-D14C-42D8-B490-AC9E45E22E10}" destId="{4D5796D5-A5EC-40EF-AB63-DB2E3089807F}" srcOrd="4" destOrd="0" parTransId="{142A57EF-7BF3-43AC-B121-A9AC95CFB759}" sibTransId="{FE8A8607-4F6D-4675-938D-AB3298B127DD}"/>
    <dgm:cxn modelId="{210C56BD-C58A-4CF7-B010-8A5BD10688DF}" type="presOf" srcId="{6BA6057E-A943-4011-9C29-E38B71C327E3}" destId="{B698C20F-1F3D-4FC6-B1CB-B711700B6E7D}" srcOrd="0" destOrd="0" presId="urn:microsoft.com/office/officeart/2005/8/layout/process3"/>
    <dgm:cxn modelId="{783565BF-CA77-4E32-ABD8-45AD5763D6FF}" type="presOf" srcId="{1CBB66EF-8580-4370-B5FD-F66557D30263}" destId="{261619AA-7A66-4FB7-941B-BF19F7F35A28}" srcOrd="0" destOrd="0" presId="urn:microsoft.com/office/officeart/2005/8/layout/process3"/>
    <dgm:cxn modelId="{7D53DDC7-D954-468A-9A68-75D7FF7DE010}" srcId="{FB4B62C9-D71C-4076-BB74-D6D4BD8A1758}" destId="{2CC9358B-041F-417C-BDE4-34F1FBF9329C}" srcOrd="2" destOrd="0" parTransId="{6F022561-6EA8-4466-92E3-AA45A9EB5784}" sibTransId="{C6FE62C3-EFAE-4C2A-AD64-CED65051EABF}"/>
    <dgm:cxn modelId="{C478BFCC-7210-46ED-949F-87874D01E81E}" srcId="{CD0B9B49-B382-417A-A5FC-2FE22D9022FB}" destId="{FB4B62C9-D71C-4076-BB74-D6D4BD8A1758}" srcOrd="0" destOrd="0" parTransId="{212B3782-27FF-4560-B745-7859E1E87EE3}" sibTransId="{5E873826-CA70-456B-BFCE-DB55AEF1A35B}"/>
    <dgm:cxn modelId="{5468BAD1-EB47-42DB-8D91-F3C925BC2AC4}" type="presOf" srcId="{C2219E7C-4545-40F5-825E-B3B4BF5B5DBE}" destId="{67FE8905-D9F3-4DF3-9BE4-409277E9630C}" srcOrd="0" destOrd="3" presId="urn:microsoft.com/office/officeart/2005/8/layout/process3"/>
    <dgm:cxn modelId="{9B7D7CD8-F0BD-4029-A4F8-7D2E732A058A}" srcId="{5077982B-D14C-42D8-B490-AC9E45E22E10}" destId="{9A5E1A09-53BB-40E4-86B8-83B57686D553}" srcOrd="2" destOrd="0" parTransId="{581943C1-8007-4341-B70D-E19266F6B8F2}" sibTransId="{E67FC3B9-51D0-4182-A061-AF6041E88AF9}"/>
    <dgm:cxn modelId="{256A66E3-25B7-4BE9-A40F-BF40A42CD79A}" srcId="{CD0B9B49-B382-417A-A5FC-2FE22D9022FB}" destId="{8210B536-038E-40AC-9021-407DB3CBDCB7}" srcOrd="1" destOrd="0" parTransId="{88A0541F-03B0-406A-8B94-E9B4EA96833E}" sibTransId="{CB19DC52-A2FB-4C33-B8BB-C0358F451F9F}"/>
    <dgm:cxn modelId="{8040ECE4-608A-40D4-B88E-480F7A055DA2}" srcId="{8210B536-038E-40AC-9021-407DB3CBDCB7}" destId="{450CEC59-AF4F-4324-89E2-A561E5142C08}" srcOrd="3" destOrd="0" parTransId="{52C67D5B-63F1-4F8F-9583-A989F6C8EF04}" sibTransId="{F2CD389E-D523-40C8-94A9-23A306E6208B}"/>
    <dgm:cxn modelId="{3628B6E5-814A-434D-9117-45D5A25DB03B}" type="presOf" srcId="{5E873826-CA70-456B-BFCE-DB55AEF1A35B}" destId="{0866C716-6BDB-420E-8658-30D5DED670FE}" srcOrd="0" destOrd="0" presId="urn:microsoft.com/office/officeart/2005/8/layout/process3"/>
    <dgm:cxn modelId="{8DFFDFE5-3C31-4DC9-A123-8293FDC9BA74}" srcId="{8210B536-038E-40AC-9021-407DB3CBDCB7}" destId="{A834E9B7-F1F6-4EE7-A1B1-14DD37EB3242}" srcOrd="0" destOrd="0" parTransId="{1C75C5B2-0846-446C-BAE0-D21C2A79680A}" sibTransId="{1D8C1CE6-FF2E-4A7E-94CC-4931DBC8C847}"/>
    <dgm:cxn modelId="{DEDE3AEF-1CF6-4DFC-BC64-8C5E6E4CE6FA}" srcId="{8210B536-038E-40AC-9021-407DB3CBDCB7}" destId="{492F4D55-04F9-4B44-B6D2-3710299A4510}" srcOrd="2" destOrd="0" parTransId="{0C9C2AA5-476D-4881-B253-24729FA51C4B}" sibTransId="{F0EE0C6F-A02E-427F-9907-D1897BA11641}"/>
    <dgm:cxn modelId="{2A8916F5-1562-4A44-B0F7-AEA6D001221B}" srcId="{8210B536-038E-40AC-9021-407DB3CBDCB7}" destId="{404EFC1D-CCAD-41CD-8C5A-5FFAC57DF498}" srcOrd="1" destOrd="0" parTransId="{F3AD898B-C689-4AF9-9F87-AF7BF7BBC4B1}" sibTransId="{F9EDA6CA-F9C5-4EC3-A4AC-5A1F97418F54}"/>
    <dgm:cxn modelId="{92C45DF5-3300-401A-9D85-8F6BDB144645}" srcId="{5077982B-D14C-42D8-B490-AC9E45E22E10}" destId="{C2219E7C-4545-40F5-825E-B3B4BF5B5DBE}" srcOrd="3" destOrd="0" parTransId="{65BFCE4A-C7A7-4DFF-9A75-A73E1F7605E3}" sibTransId="{E37C7E6A-3D0A-459A-A127-BD35B2603306}"/>
    <dgm:cxn modelId="{DA09B7F5-3772-48C4-9C8E-70D1D35099D0}" type="presOf" srcId="{CFEF8D18-EE0A-42D4-9ADD-70CEC74D6B4F}" destId="{261619AA-7A66-4FB7-941B-BF19F7F35A28}" srcOrd="0" destOrd="1" presId="urn:microsoft.com/office/officeart/2005/8/layout/process3"/>
    <dgm:cxn modelId="{09A0CCF5-C9F1-41E2-9D39-C7D4D0BC67D8}" type="presOf" srcId="{5E873826-CA70-456B-BFCE-DB55AEF1A35B}" destId="{3C2F8411-C4DE-4C81-BEDA-6494FF9CA318}" srcOrd="1" destOrd="0" presId="urn:microsoft.com/office/officeart/2005/8/layout/process3"/>
    <dgm:cxn modelId="{AD5608FF-FA7B-4865-8DDF-BB529308B154}" srcId="{B9EBD8C7-FECE-4F10-BDEC-991905D5C6AE}" destId="{CFEF8D18-EE0A-42D4-9ADD-70CEC74D6B4F}" srcOrd="1" destOrd="0" parTransId="{244D4A5F-CE3C-4636-9E02-4B022E9C67E8}" sibTransId="{B184A80A-B82B-48C3-BC0C-991CDFC3F713}"/>
    <dgm:cxn modelId="{58EEA2ED-944C-4B39-86EB-CD3BFC43ECD5}" type="presParOf" srcId="{AD7FABEF-494F-4794-A84E-B5ED3F9B4285}" destId="{0FCE2B86-B60B-4181-B9DE-6112438938FC}" srcOrd="0" destOrd="0" presId="urn:microsoft.com/office/officeart/2005/8/layout/process3"/>
    <dgm:cxn modelId="{000968C0-AA4B-497E-A81E-AD23DA3F0D23}" type="presParOf" srcId="{0FCE2B86-B60B-4181-B9DE-6112438938FC}" destId="{44BD236A-8D07-4432-AAD7-1A3D6C12D7ED}" srcOrd="0" destOrd="0" presId="urn:microsoft.com/office/officeart/2005/8/layout/process3"/>
    <dgm:cxn modelId="{DD4904E6-E1BD-4F90-85FE-A5CAA8D6775B}" type="presParOf" srcId="{0FCE2B86-B60B-4181-B9DE-6112438938FC}" destId="{5B3016F9-D37E-427F-9601-E62FFEB25682}" srcOrd="1" destOrd="0" presId="urn:microsoft.com/office/officeart/2005/8/layout/process3"/>
    <dgm:cxn modelId="{1241A765-93D9-40C3-B9C8-FF3BACF75694}" type="presParOf" srcId="{0FCE2B86-B60B-4181-B9DE-6112438938FC}" destId="{B698C20F-1F3D-4FC6-B1CB-B711700B6E7D}" srcOrd="2" destOrd="0" presId="urn:microsoft.com/office/officeart/2005/8/layout/process3"/>
    <dgm:cxn modelId="{25EECB34-2D82-4616-86A7-594411EAA45B}" type="presParOf" srcId="{AD7FABEF-494F-4794-A84E-B5ED3F9B4285}" destId="{0866C716-6BDB-420E-8658-30D5DED670FE}" srcOrd="1" destOrd="0" presId="urn:microsoft.com/office/officeart/2005/8/layout/process3"/>
    <dgm:cxn modelId="{C590C321-70A6-4554-BC52-850F45CBEC02}" type="presParOf" srcId="{0866C716-6BDB-420E-8658-30D5DED670FE}" destId="{3C2F8411-C4DE-4C81-BEDA-6494FF9CA318}" srcOrd="0" destOrd="0" presId="urn:microsoft.com/office/officeart/2005/8/layout/process3"/>
    <dgm:cxn modelId="{C13D2B90-CFC7-4135-A7C2-3385F1D58C43}" type="presParOf" srcId="{AD7FABEF-494F-4794-A84E-B5ED3F9B4285}" destId="{C6ED3A60-507A-4E4B-B53B-87CDEF5ADE9A}" srcOrd="2" destOrd="0" presId="urn:microsoft.com/office/officeart/2005/8/layout/process3"/>
    <dgm:cxn modelId="{9017AEC6-F196-4E1E-A133-6C55EADB44C4}" type="presParOf" srcId="{C6ED3A60-507A-4E4B-B53B-87CDEF5ADE9A}" destId="{20F8248F-BD04-4995-846A-6FDA65BA0F52}" srcOrd="0" destOrd="0" presId="urn:microsoft.com/office/officeart/2005/8/layout/process3"/>
    <dgm:cxn modelId="{9AC44151-94AC-4472-9CDE-A8CFB35DD81F}" type="presParOf" srcId="{C6ED3A60-507A-4E4B-B53B-87CDEF5ADE9A}" destId="{137B1FAB-D4C0-4633-A27E-66C8FE876D6F}" srcOrd="1" destOrd="0" presId="urn:microsoft.com/office/officeart/2005/8/layout/process3"/>
    <dgm:cxn modelId="{1EBB9AD6-B2AF-4AB6-AA92-E09D301FE768}" type="presParOf" srcId="{C6ED3A60-507A-4E4B-B53B-87CDEF5ADE9A}" destId="{A28CA212-3D02-408C-B128-338B43908261}" srcOrd="2" destOrd="0" presId="urn:microsoft.com/office/officeart/2005/8/layout/process3"/>
    <dgm:cxn modelId="{28510AC0-C79B-4F9E-9AC2-AA5E302051C4}" type="presParOf" srcId="{AD7FABEF-494F-4794-A84E-B5ED3F9B4285}" destId="{28AF99AA-36B6-45FD-B72C-03E2E99C1C12}" srcOrd="3" destOrd="0" presId="urn:microsoft.com/office/officeart/2005/8/layout/process3"/>
    <dgm:cxn modelId="{89558D52-D4B0-4B27-97FA-9C0C4E606F84}" type="presParOf" srcId="{28AF99AA-36B6-45FD-B72C-03E2E99C1C12}" destId="{926D18FF-4D76-4D31-AEB0-364E95DFF00F}" srcOrd="0" destOrd="0" presId="urn:microsoft.com/office/officeart/2005/8/layout/process3"/>
    <dgm:cxn modelId="{01BCEEEA-44F8-4861-82A6-4CA8AF3238DD}" type="presParOf" srcId="{AD7FABEF-494F-4794-A84E-B5ED3F9B4285}" destId="{C5614E6F-C4E5-47E3-9631-BD4C87046139}" srcOrd="4" destOrd="0" presId="urn:microsoft.com/office/officeart/2005/8/layout/process3"/>
    <dgm:cxn modelId="{448A25A5-61C0-4F4C-A74D-A6C45501166B}" type="presParOf" srcId="{C5614E6F-C4E5-47E3-9631-BD4C87046139}" destId="{8511ABD3-51E3-47C9-8F82-B1C32A9B1EBD}" srcOrd="0" destOrd="0" presId="urn:microsoft.com/office/officeart/2005/8/layout/process3"/>
    <dgm:cxn modelId="{B55C5A47-557C-464F-ADE0-6DE3AB8672A8}" type="presParOf" srcId="{C5614E6F-C4E5-47E3-9631-BD4C87046139}" destId="{DD9AF44C-A95C-4781-BBAE-78BB85E21A23}" srcOrd="1" destOrd="0" presId="urn:microsoft.com/office/officeart/2005/8/layout/process3"/>
    <dgm:cxn modelId="{52391CAD-BF1A-4125-9BE9-0C15A83D3536}" type="presParOf" srcId="{C5614E6F-C4E5-47E3-9631-BD4C87046139}" destId="{67FE8905-D9F3-4DF3-9BE4-409277E9630C}" srcOrd="2" destOrd="0" presId="urn:microsoft.com/office/officeart/2005/8/layout/process3"/>
    <dgm:cxn modelId="{5CEFAE5B-4ABE-4B88-B61A-F6528AD6713E}" type="presParOf" srcId="{AD7FABEF-494F-4794-A84E-B5ED3F9B4285}" destId="{80FCE9C8-72AF-42A7-9CDD-13EBA5597450}" srcOrd="5" destOrd="0" presId="urn:microsoft.com/office/officeart/2005/8/layout/process3"/>
    <dgm:cxn modelId="{F0539E13-8955-48F3-B669-B692008380B6}" type="presParOf" srcId="{80FCE9C8-72AF-42A7-9CDD-13EBA5597450}" destId="{F7959CAC-9D33-408C-A6E9-00D28772F27A}" srcOrd="0" destOrd="0" presId="urn:microsoft.com/office/officeart/2005/8/layout/process3"/>
    <dgm:cxn modelId="{4D34632F-B8FB-4C0D-B6A3-122133EEA560}" type="presParOf" srcId="{AD7FABEF-494F-4794-A84E-B5ED3F9B4285}" destId="{6A373DC6-CB5D-4919-AB3E-3D0295FC9940}" srcOrd="6" destOrd="0" presId="urn:microsoft.com/office/officeart/2005/8/layout/process3"/>
    <dgm:cxn modelId="{7713EC55-6FB7-467B-9098-3B8C5BABD1BC}" type="presParOf" srcId="{6A373DC6-CB5D-4919-AB3E-3D0295FC9940}" destId="{D5DB54D7-8C0E-4A09-A718-C09408F146D8}" srcOrd="0" destOrd="0" presId="urn:microsoft.com/office/officeart/2005/8/layout/process3"/>
    <dgm:cxn modelId="{C7F49D5B-8A16-461C-A975-FC699823C648}" type="presParOf" srcId="{6A373DC6-CB5D-4919-AB3E-3D0295FC9940}" destId="{C28E9AA0-5694-4835-A0D8-A10F877994C1}" srcOrd="1" destOrd="0" presId="urn:microsoft.com/office/officeart/2005/8/layout/process3"/>
    <dgm:cxn modelId="{A19D8651-1F17-41CF-AE34-85576E71FEB4}" type="presParOf" srcId="{6A373DC6-CB5D-4919-AB3E-3D0295FC9940}" destId="{261619AA-7A66-4FB7-941B-BF19F7F35A2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0B9B49-B382-417A-A5FC-2FE22D9022FB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4B62C9-D71C-4076-BB74-D6D4BD8A175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Summer I</a:t>
          </a:r>
          <a:br>
            <a:rPr lang="en-US" dirty="0"/>
          </a:br>
          <a:r>
            <a:rPr lang="en-US" dirty="0"/>
            <a:t>7 cr.</a:t>
          </a:r>
        </a:p>
      </dgm:t>
    </dgm:pt>
    <dgm:pt modelId="{212B3782-27FF-4560-B745-7859E1E87EE3}" type="parTrans" cxnId="{C478BFCC-7210-46ED-949F-87874D01E81E}">
      <dgm:prSet/>
      <dgm:spPr/>
      <dgm:t>
        <a:bodyPr/>
        <a:lstStyle/>
        <a:p>
          <a:endParaRPr lang="en-US"/>
        </a:p>
      </dgm:t>
    </dgm:pt>
    <dgm:pt modelId="{5E873826-CA70-456B-BFCE-DB55AEF1A35B}" type="sibTrans" cxnId="{C478BFCC-7210-46ED-949F-87874D01E81E}">
      <dgm:prSet/>
      <dgm:spPr/>
      <dgm:t>
        <a:bodyPr/>
        <a:lstStyle/>
        <a:p>
          <a:endParaRPr lang="en-US"/>
        </a:p>
      </dgm:t>
    </dgm:pt>
    <dgm:pt modelId="{6BA6057E-A943-4011-9C29-E38B71C327E3}">
      <dgm:prSet phldrT="[Text]"/>
      <dgm:spPr/>
      <dgm:t>
        <a:bodyPr/>
        <a:lstStyle/>
        <a:p>
          <a:r>
            <a:rPr lang="en-US" dirty="0"/>
            <a:t>MPA Colloquium</a:t>
          </a:r>
        </a:p>
      </dgm:t>
    </dgm:pt>
    <dgm:pt modelId="{B9C89626-41F2-4F12-AE14-086356888C7E}" type="parTrans" cxnId="{DA5BDD0C-07E0-400F-BF91-66CEA737AD57}">
      <dgm:prSet/>
      <dgm:spPr/>
      <dgm:t>
        <a:bodyPr/>
        <a:lstStyle/>
        <a:p>
          <a:endParaRPr lang="en-US"/>
        </a:p>
      </dgm:t>
    </dgm:pt>
    <dgm:pt modelId="{7E482BDE-570D-4648-AA01-CA075AEEA5B5}" type="sibTrans" cxnId="{DA5BDD0C-07E0-400F-BF91-66CEA737AD57}">
      <dgm:prSet/>
      <dgm:spPr/>
      <dgm:t>
        <a:bodyPr/>
        <a:lstStyle/>
        <a:p>
          <a:endParaRPr lang="en-US"/>
        </a:p>
      </dgm:t>
    </dgm:pt>
    <dgm:pt modelId="{8210B536-038E-40AC-9021-407DB3CBDCB7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Fall</a:t>
          </a:r>
          <a:br>
            <a:rPr lang="en-US" dirty="0"/>
          </a:br>
          <a:r>
            <a:rPr lang="en-US" dirty="0"/>
            <a:t>12 cr.</a:t>
          </a:r>
        </a:p>
      </dgm:t>
    </dgm:pt>
    <dgm:pt modelId="{88A0541F-03B0-406A-8B94-E9B4EA96833E}" type="parTrans" cxnId="{256A66E3-25B7-4BE9-A40F-BF40A42CD79A}">
      <dgm:prSet/>
      <dgm:spPr/>
      <dgm:t>
        <a:bodyPr/>
        <a:lstStyle/>
        <a:p>
          <a:endParaRPr lang="en-US"/>
        </a:p>
      </dgm:t>
    </dgm:pt>
    <dgm:pt modelId="{CB19DC52-A2FB-4C33-B8BB-C0358F451F9F}" type="sibTrans" cxnId="{256A66E3-25B7-4BE9-A40F-BF40A42CD79A}">
      <dgm:prSet/>
      <dgm:spPr/>
      <dgm:t>
        <a:bodyPr/>
        <a:lstStyle/>
        <a:p>
          <a:endParaRPr lang="en-US"/>
        </a:p>
      </dgm:t>
    </dgm:pt>
    <dgm:pt modelId="{404EFC1D-CCAD-41CD-8C5A-5FFAC57DF498}">
      <dgm:prSet phldrT="[Text]"/>
      <dgm:spPr/>
      <dgm:t>
        <a:bodyPr/>
        <a:lstStyle/>
        <a:p>
          <a:r>
            <a:rPr lang="en-US" dirty="0"/>
            <a:t>Economics</a:t>
          </a:r>
        </a:p>
      </dgm:t>
    </dgm:pt>
    <dgm:pt modelId="{F3AD898B-C689-4AF9-9F87-AF7BF7BBC4B1}" type="parTrans" cxnId="{2A8916F5-1562-4A44-B0F7-AEA6D001221B}">
      <dgm:prSet/>
      <dgm:spPr/>
      <dgm:t>
        <a:bodyPr/>
        <a:lstStyle/>
        <a:p>
          <a:endParaRPr lang="en-US"/>
        </a:p>
      </dgm:t>
    </dgm:pt>
    <dgm:pt modelId="{F9EDA6CA-F9C5-4EC3-A4AC-5A1F97418F54}" type="sibTrans" cxnId="{2A8916F5-1562-4A44-B0F7-AEA6D001221B}">
      <dgm:prSet/>
      <dgm:spPr/>
      <dgm:t>
        <a:bodyPr/>
        <a:lstStyle/>
        <a:p>
          <a:endParaRPr lang="en-US"/>
        </a:p>
      </dgm:t>
    </dgm:pt>
    <dgm:pt modelId="{5077982B-D14C-42D8-B490-AC9E45E22E10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Spring</a:t>
          </a:r>
          <a:br>
            <a:rPr lang="en-US" dirty="0"/>
          </a:br>
          <a:r>
            <a:rPr lang="en-US" dirty="0"/>
            <a:t>12 cr.</a:t>
          </a:r>
        </a:p>
      </dgm:t>
    </dgm:pt>
    <dgm:pt modelId="{1B344403-A943-480B-BD20-247FDAB58A99}" type="parTrans" cxnId="{8CE1D136-EE4A-4E8B-A68A-9224A8C25B44}">
      <dgm:prSet/>
      <dgm:spPr/>
      <dgm:t>
        <a:bodyPr/>
        <a:lstStyle/>
        <a:p>
          <a:endParaRPr lang="en-US"/>
        </a:p>
      </dgm:t>
    </dgm:pt>
    <dgm:pt modelId="{0413341C-DFAF-4CC9-A636-D41D9DA7C7A1}" type="sibTrans" cxnId="{8CE1D136-EE4A-4E8B-A68A-9224A8C25B44}">
      <dgm:prSet/>
      <dgm:spPr/>
      <dgm:t>
        <a:bodyPr/>
        <a:lstStyle/>
        <a:p>
          <a:endParaRPr lang="en-US"/>
        </a:p>
      </dgm:t>
    </dgm:pt>
    <dgm:pt modelId="{3B42891A-7942-42D1-91B8-C0C939C32949}">
      <dgm:prSet phldrT="[Text]"/>
      <dgm:spPr/>
      <dgm:t>
        <a:bodyPr/>
        <a:lstStyle/>
        <a:p>
          <a:r>
            <a:rPr lang="en-US" dirty="0"/>
            <a:t>Quantitative Analysis</a:t>
          </a:r>
        </a:p>
      </dgm:t>
    </dgm:pt>
    <dgm:pt modelId="{5917FE8A-EF49-4649-BFC1-36D07D1F8B95}" type="parTrans" cxnId="{B1BA2D45-56DD-4C95-B4CA-222468D147BB}">
      <dgm:prSet/>
      <dgm:spPr/>
      <dgm:t>
        <a:bodyPr/>
        <a:lstStyle/>
        <a:p>
          <a:endParaRPr lang="en-US"/>
        </a:p>
      </dgm:t>
    </dgm:pt>
    <dgm:pt modelId="{D0545F94-C2F5-4CCF-BE5D-AA90E8477CF0}" type="sibTrans" cxnId="{B1BA2D45-56DD-4C95-B4CA-222468D147BB}">
      <dgm:prSet/>
      <dgm:spPr/>
      <dgm:t>
        <a:bodyPr/>
        <a:lstStyle/>
        <a:p>
          <a:endParaRPr lang="en-US"/>
        </a:p>
      </dgm:t>
    </dgm:pt>
    <dgm:pt modelId="{2CC9358B-041F-417C-BDE4-34F1FBF9329C}">
      <dgm:prSet phldrT="[Text]"/>
      <dgm:spPr/>
      <dgm:t>
        <a:bodyPr/>
        <a:lstStyle/>
        <a:p>
          <a:r>
            <a:rPr lang="en-US" dirty="0"/>
            <a:t>Public Administration &amp; Democracy</a:t>
          </a:r>
        </a:p>
      </dgm:t>
    </dgm:pt>
    <dgm:pt modelId="{6F022561-6EA8-4466-92E3-AA45A9EB5784}" type="parTrans" cxnId="{7D53DDC7-D954-468A-9A68-75D7FF7DE010}">
      <dgm:prSet/>
      <dgm:spPr/>
      <dgm:t>
        <a:bodyPr/>
        <a:lstStyle/>
        <a:p>
          <a:endParaRPr lang="en-US"/>
        </a:p>
      </dgm:t>
    </dgm:pt>
    <dgm:pt modelId="{C6FE62C3-EFAE-4C2A-AD64-CED65051EABF}" type="sibTrans" cxnId="{7D53DDC7-D954-468A-9A68-75D7FF7DE010}">
      <dgm:prSet/>
      <dgm:spPr/>
      <dgm:t>
        <a:bodyPr/>
        <a:lstStyle/>
        <a:p>
          <a:endParaRPr lang="en-US"/>
        </a:p>
      </dgm:t>
    </dgm:pt>
    <dgm:pt modelId="{492F4D55-04F9-4B44-B6D2-3710299A4510}">
      <dgm:prSet phldrT="[Text]"/>
      <dgm:spPr/>
      <dgm:t>
        <a:bodyPr/>
        <a:lstStyle/>
        <a:p>
          <a:r>
            <a:rPr lang="en-US" dirty="0"/>
            <a:t>PO&amp;M, N/P </a:t>
          </a:r>
          <a:r>
            <a:rPr lang="en-US" dirty="0" err="1"/>
            <a:t>Mgmt</a:t>
          </a:r>
          <a:r>
            <a:rPr lang="en-US" dirty="0"/>
            <a:t>, Int’l </a:t>
          </a:r>
          <a:r>
            <a:rPr lang="en-US" dirty="0" err="1"/>
            <a:t>Mgmt</a:t>
          </a:r>
          <a:endParaRPr lang="en-US" dirty="0"/>
        </a:p>
      </dgm:t>
    </dgm:pt>
    <dgm:pt modelId="{0C9C2AA5-476D-4881-B253-24729FA51C4B}" type="parTrans" cxnId="{DEDE3AEF-1CF6-4DFC-BC64-8C5E6E4CE6FA}">
      <dgm:prSet/>
      <dgm:spPr/>
      <dgm:t>
        <a:bodyPr/>
        <a:lstStyle/>
        <a:p>
          <a:endParaRPr lang="en-US"/>
        </a:p>
      </dgm:t>
    </dgm:pt>
    <dgm:pt modelId="{F0EE0C6F-A02E-427F-9907-D1897BA11641}" type="sibTrans" cxnId="{DEDE3AEF-1CF6-4DFC-BC64-8C5E6E4CE6FA}">
      <dgm:prSet/>
      <dgm:spPr/>
      <dgm:t>
        <a:bodyPr/>
        <a:lstStyle/>
        <a:p>
          <a:endParaRPr lang="en-US"/>
        </a:p>
      </dgm:t>
    </dgm:pt>
    <dgm:pt modelId="{9A5E1A09-53BB-40E4-86B8-83B57686D553}">
      <dgm:prSet phldrT="[Text]"/>
      <dgm:spPr/>
      <dgm:t>
        <a:bodyPr/>
        <a:lstStyle/>
        <a:p>
          <a:r>
            <a:rPr lang="en-US" dirty="0"/>
            <a:t>Elective</a:t>
          </a:r>
        </a:p>
      </dgm:t>
    </dgm:pt>
    <dgm:pt modelId="{581943C1-8007-4341-B70D-E19266F6B8F2}" type="parTrans" cxnId="{9B7D7CD8-F0BD-4029-A4F8-7D2E732A058A}">
      <dgm:prSet/>
      <dgm:spPr/>
      <dgm:t>
        <a:bodyPr/>
        <a:lstStyle/>
        <a:p>
          <a:endParaRPr lang="en-US"/>
        </a:p>
      </dgm:t>
    </dgm:pt>
    <dgm:pt modelId="{E67FC3B9-51D0-4182-A061-AF6041E88AF9}" type="sibTrans" cxnId="{9B7D7CD8-F0BD-4029-A4F8-7D2E732A058A}">
      <dgm:prSet/>
      <dgm:spPr/>
      <dgm:t>
        <a:bodyPr/>
        <a:lstStyle/>
        <a:p>
          <a:endParaRPr lang="en-US"/>
        </a:p>
      </dgm:t>
    </dgm:pt>
    <dgm:pt modelId="{C2219E7C-4545-40F5-825E-B3B4BF5B5DBE}">
      <dgm:prSet phldrT="[Text]"/>
      <dgm:spPr/>
      <dgm:t>
        <a:bodyPr/>
        <a:lstStyle/>
        <a:p>
          <a:r>
            <a:rPr lang="en-US" dirty="0"/>
            <a:t>Elective</a:t>
          </a:r>
        </a:p>
      </dgm:t>
    </dgm:pt>
    <dgm:pt modelId="{65BFCE4A-C7A7-4DFF-9A75-A73E1F7605E3}" type="parTrans" cxnId="{92C45DF5-3300-401A-9D85-8F6BDB144645}">
      <dgm:prSet/>
      <dgm:spPr/>
      <dgm:t>
        <a:bodyPr/>
        <a:lstStyle/>
        <a:p>
          <a:endParaRPr lang="en-US"/>
        </a:p>
      </dgm:t>
    </dgm:pt>
    <dgm:pt modelId="{E37C7E6A-3D0A-459A-A127-BD35B2603306}" type="sibTrans" cxnId="{92C45DF5-3300-401A-9D85-8F6BDB144645}">
      <dgm:prSet/>
      <dgm:spPr/>
      <dgm:t>
        <a:bodyPr/>
        <a:lstStyle/>
        <a:p>
          <a:endParaRPr lang="en-US"/>
        </a:p>
      </dgm:t>
    </dgm:pt>
    <dgm:pt modelId="{B9EBD8C7-FECE-4F10-BDEC-991905D5C6AE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Summer II</a:t>
          </a:r>
          <a:br>
            <a:rPr lang="en-US" dirty="0"/>
          </a:br>
          <a:r>
            <a:rPr lang="en-US" dirty="0"/>
            <a:t>0 cr.</a:t>
          </a:r>
        </a:p>
      </dgm:t>
    </dgm:pt>
    <dgm:pt modelId="{F121763C-A7BB-4AD7-97B4-3CADA714E47F}" type="parTrans" cxnId="{AF888FA4-91A8-401C-A517-4D1158F6C8C3}">
      <dgm:prSet/>
      <dgm:spPr/>
      <dgm:t>
        <a:bodyPr/>
        <a:lstStyle/>
        <a:p>
          <a:endParaRPr lang="en-US"/>
        </a:p>
      </dgm:t>
    </dgm:pt>
    <dgm:pt modelId="{A0B9C14E-826A-4C2E-9EEA-245A31F14A73}" type="sibTrans" cxnId="{AF888FA4-91A8-401C-A517-4D1158F6C8C3}">
      <dgm:prSet/>
      <dgm:spPr/>
      <dgm:t>
        <a:bodyPr/>
        <a:lstStyle/>
        <a:p>
          <a:endParaRPr lang="en-US"/>
        </a:p>
      </dgm:t>
    </dgm:pt>
    <dgm:pt modelId="{1CBB66EF-8580-4370-B5FD-F66557D30263}">
      <dgm:prSet/>
      <dgm:spPr/>
      <dgm:t>
        <a:bodyPr/>
        <a:lstStyle/>
        <a:p>
          <a:r>
            <a:rPr lang="en-US" dirty="0"/>
            <a:t>Internship</a:t>
          </a:r>
        </a:p>
      </dgm:t>
    </dgm:pt>
    <dgm:pt modelId="{FF545AB9-E004-4951-8383-8AC8EBAD0DFA}" type="parTrans" cxnId="{31DFF11E-EE7A-4EE8-B212-AA8569E6377E}">
      <dgm:prSet/>
      <dgm:spPr/>
      <dgm:t>
        <a:bodyPr/>
        <a:lstStyle/>
        <a:p>
          <a:endParaRPr lang="en-US"/>
        </a:p>
      </dgm:t>
    </dgm:pt>
    <dgm:pt modelId="{3579876D-F865-4357-94AA-F5CEC3FE25E6}" type="sibTrans" cxnId="{31DFF11E-EE7A-4EE8-B212-AA8569E6377E}">
      <dgm:prSet/>
      <dgm:spPr/>
      <dgm:t>
        <a:bodyPr/>
        <a:lstStyle/>
        <a:p>
          <a:endParaRPr lang="en-US"/>
        </a:p>
      </dgm:t>
    </dgm:pt>
    <dgm:pt modelId="{450CEC59-AF4F-4324-89E2-A561E5142C08}">
      <dgm:prSet phldrT="[Text]"/>
      <dgm:spPr/>
      <dgm:t>
        <a:bodyPr/>
        <a:lstStyle/>
        <a:p>
          <a:r>
            <a:rPr lang="en-US" dirty="0"/>
            <a:t>Elective</a:t>
          </a:r>
        </a:p>
      </dgm:t>
    </dgm:pt>
    <dgm:pt modelId="{52C67D5B-63F1-4F8F-9583-A989F6C8EF04}" type="parTrans" cxnId="{8040ECE4-608A-40D4-B88E-480F7A055DA2}">
      <dgm:prSet/>
      <dgm:spPr/>
      <dgm:t>
        <a:bodyPr/>
        <a:lstStyle/>
        <a:p>
          <a:endParaRPr lang="en-US"/>
        </a:p>
      </dgm:t>
    </dgm:pt>
    <dgm:pt modelId="{F2CD389E-D523-40C8-94A9-23A306E6208B}" type="sibTrans" cxnId="{8040ECE4-608A-40D4-B88E-480F7A055DA2}">
      <dgm:prSet/>
      <dgm:spPr/>
      <dgm:t>
        <a:bodyPr/>
        <a:lstStyle/>
        <a:p>
          <a:endParaRPr lang="en-US"/>
        </a:p>
      </dgm:t>
    </dgm:pt>
    <dgm:pt modelId="{4D5796D5-A5EC-40EF-AB63-DB2E3089807F}">
      <dgm:prSet phldrT="[Text]"/>
      <dgm:spPr/>
      <dgm:t>
        <a:bodyPr/>
        <a:lstStyle/>
        <a:p>
          <a:r>
            <a:rPr lang="en-US" dirty="0"/>
            <a:t>Elective (</a:t>
          </a:r>
          <a:r>
            <a:rPr lang="en-US" dirty="0" err="1"/>
            <a:t>poss</a:t>
          </a:r>
          <a:r>
            <a:rPr lang="en-US" dirty="0"/>
            <a:t> in winter)</a:t>
          </a:r>
        </a:p>
      </dgm:t>
    </dgm:pt>
    <dgm:pt modelId="{142A57EF-7BF3-43AC-B121-A9AC95CFB759}" type="parTrans" cxnId="{08D679B3-AC62-46AD-9A74-5C090E7EF7BD}">
      <dgm:prSet/>
      <dgm:spPr/>
      <dgm:t>
        <a:bodyPr/>
        <a:lstStyle/>
        <a:p>
          <a:endParaRPr lang="en-US"/>
        </a:p>
      </dgm:t>
    </dgm:pt>
    <dgm:pt modelId="{FE8A8607-4F6D-4675-938D-AB3298B127DD}" type="sibTrans" cxnId="{08D679B3-AC62-46AD-9A74-5C090E7EF7BD}">
      <dgm:prSet/>
      <dgm:spPr/>
      <dgm:t>
        <a:bodyPr/>
        <a:lstStyle/>
        <a:p>
          <a:endParaRPr lang="en-US"/>
        </a:p>
      </dgm:t>
    </dgm:pt>
    <dgm:pt modelId="{4E96EEBA-8497-4FB6-86A1-337828C03232}">
      <dgm:prSet phldrT="[Text]"/>
      <dgm:spPr/>
      <dgm:t>
        <a:bodyPr/>
        <a:lstStyle/>
        <a:p>
          <a:r>
            <a:rPr lang="en-US" dirty="0"/>
            <a:t>Statistics</a:t>
          </a:r>
        </a:p>
      </dgm:t>
    </dgm:pt>
    <dgm:pt modelId="{47FFD7CC-6980-451F-B756-D737CC8F69AD}" type="parTrans" cxnId="{B5C646D8-151B-473B-859E-75A041FA4C0D}">
      <dgm:prSet/>
      <dgm:spPr/>
      <dgm:t>
        <a:bodyPr/>
        <a:lstStyle/>
        <a:p>
          <a:endParaRPr lang="en-US"/>
        </a:p>
      </dgm:t>
    </dgm:pt>
    <dgm:pt modelId="{E12DFEE9-F489-42D6-833C-B5784078C3F9}" type="sibTrans" cxnId="{B5C646D8-151B-473B-859E-75A041FA4C0D}">
      <dgm:prSet/>
      <dgm:spPr/>
      <dgm:t>
        <a:bodyPr/>
        <a:lstStyle/>
        <a:p>
          <a:endParaRPr lang="en-US"/>
        </a:p>
      </dgm:t>
    </dgm:pt>
    <dgm:pt modelId="{3482ED66-C70A-4725-BF26-469F396BD89E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Fall II</a:t>
          </a:r>
        </a:p>
      </dgm:t>
    </dgm:pt>
    <dgm:pt modelId="{BF296FCE-60F0-40A4-8C9B-0BE27FC274F4}" type="parTrans" cxnId="{0C612485-F0E3-4809-8053-9156B2DF14DB}">
      <dgm:prSet/>
      <dgm:spPr/>
      <dgm:t>
        <a:bodyPr/>
        <a:lstStyle/>
        <a:p>
          <a:endParaRPr lang="en-US"/>
        </a:p>
      </dgm:t>
    </dgm:pt>
    <dgm:pt modelId="{5C4E040E-66B6-4D16-97F4-1C20D0FD7FDC}" type="sibTrans" cxnId="{0C612485-F0E3-4809-8053-9156B2DF14DB}">
      <dgm:prSet/>
      <dgm:spPr/>
      <dgm:t>
        <a:bodyPr/>
        <a:lstStyle/>
        <a:p>
          <a:endParaRPr lang="en-US"/>
        </a:p>
      </dgm:t>
    </dgm:pt>
    <dgm:pt modelId="{4138555F-FDCB-485C-8797-36B72BFAD9D0}">
      <dgm:prSet/>
      <dgm:spPr/>
      <dgm:t>
        <a:bodyPr/>
        <a:lstStyle/>
        <a:p>
          <a:r>
            <a:rPr lang="en-US" dirty="0"/>
            <a:t>MPA Workshop</a:t>
          </a:r>
        </a:p>
      </dgm:t>
    </dgm:pt>
    <dgm:pt modelId="{ADB1C65D-98EC-40B8-AA7E-7B95EE20A6DB}" type="parTrans" cxnId="{5F96BE10-FCFB-445C-B600-B37142DE63E4}">
      <dgm:prSet/>
      <dgm:spPr/>
      <dgm:t>
        <a:bodyPr/>
        <a:lstStyle/>
        <a:p>
          <a:endParaRPr lang="en-US"/>
        </a:p>
      </dgm:t>
    </dgm:pt>
    <dgm:pt modelId="{421FCCE1-976D-4E41-BBD6-FEC4A749B128}" type="sibTrans" cxnId="{5F96BE10-FCFB-445C-B600-B37142DE63E4}">
      <dgm:prSet/>
      <dgm:spPr/>
      <dgm:t>
        <a:bodyPr/>
        <a:lstStyle/>
        <a:p>
          <a:endParaRPr lang="en-US"/>
        </a:p>
      </dgm:t>
    </dgm:pt>
    <dgm:pt modelId="{96BBF728-3C0D-4F90-91EE-B7DBB4346CDE}">
      <dgm:prSet/>
      <dgm:spPr/>
      <dgm:t>
        <a:bodyPr/>
        <a:lstStyle/>
        <a:p>
          <a:r>
            <a:rPr lang="en-US" dirty="0"/>
            <a:t>Leadership &amp; Public Policy</a:t>
          </a:r>
        </a:p>
      </dgm:t>
    </dgm:pt>
    <dgm:pt modelId="{436AFBC4-D8B8-4B00-9072-B6FAA45EB246}" type="parTrans" cxnId="{D74F5356-3B3B-40E6-82CB-BF9540ECF03A}">
      <dgm:prSet/>
      <dgm:spPr/>
      <dgm:t>
        <a:bodyPr/>
        <a:lstStyle/>
        <a:p>
          <a:endParaRPr lang="en-US"/>
        </a:p>
      </dgm:t>
    </dgm:pt>
    <dgm:pt modelId="{5A99A39A-FF9A-41E8-994F-54E417BCA8C4}" type="sibTrans" cxnId="{D74F5356-3B3B-40E6-82CB-BF9540ECF03A}">
      <dgm:prSet/>
      <dgm:spPr/>
      <dgm:t>
        <a:bodyPr/>
        <a:lstStyle/>
        <a:p>
          <a:endParaRPr lang="en-US"/>
        </a:p>
      </dgm:t>
    </dgm:pt>
    <dgm:pt modelId="{3F8E3BFA-4EBD-44D8-BA2D-9435E2E79426}">
      <dgm:prSet/>
      <dgm:spPr/>
      <dgm:t>
        <a:bodyPr/>
        <a:lstStyle/>
        <a:p>
          <a:r>
            <a:rPr lang="en-US" dirty="0"/>
            <a:t>Elective</a:t>
          </a:r>
        </a:p>
      </dgm:t>
    </dgm:pt>
    <dgm:pt modelId="{FA101785-32BE-47A2-B612-ED9025B7AD3E}" type="parTrans" cxnId="{FDBA0278-729B-4237-80CE-B068E814045D}">
      <dgm:prSet/>
      <dgm:spPr/>
      <dgm:t>
        <a:bodyPr/>
        <a:lstStyle/>
        <a:p>
          <a:endParaRPr lang="en-US"/>
        </a:p>
      </dgm:t>
    </dgm:pt>
    <dgm:pt modelId="{3079F160-6F4A-4234-8515-0FFDEBFE56F1}" type="sibTrans" cxnId="{FDBA0278-729B-4237-80CE-B068E814045D}">
      <dgm:prSet/>
      <dgm:spPr/>
      <dgm:t>
        <a:bodyPr/>
        <a:lstStyle/>
        <a:p>
          <a:endParaRPr lang="en-US"/>
        </a:p>
      </dgm:t>
    </dgm:pt>
    <dgm:pt modelId="{F2C2EEA3-1958-40F8-ACCA-7F88D6D257A4}">
      <dgm:prSet phldrT="[Text]"/>
      <dgm:spPr/>
      <dgm:t>
        <a:bodyPr/>
        <a:lstStyle/>
        <a:p>
          <a:r>
            <a:rPr lang="en-US"/>
            <a:t>Public </a:t>
          </a:r>
          <a:r>
            <a:rPr lang="en-US" dirty="0"/>
            <a:t>Budgeting</a:t>
          </a:r>
        </a:p>
      </dgm:t>
    </dgm:pt>
    <dgm:pt modelId="{8C5EF121-DD97-427B-9D63-92346C8CF262}" type="parTrans" cxnId="{C681D814-F784-447A-AC2F-5C1D7E17EAED}">
      <dgm:prSet/>
      <dgm:spPr/>
      <dgm:t>
        <a:bodyPr/>
        <a:lstStyle/>
        <a:p>
          <a:endParaRPr lang="en-US"/>
        </a:p>
      </dgm:t>
    </dgm:pt>
    <dgm:pt modelId="{E8BE6FA3-53BB-4591-996D-439027FC8F07}" type="sibTrans" cxnId="{C681D814-F784-447A-AC2F-5C1D7E17EAED}">
      <dgm:prSet/>
      <dgm:spPr/>
      <dgm:t>
        <a:bodyPr/>
        <a:lstStyle/>
        <a:p>
          <a:endParaRPr lang="en-US"/>
        </a:p>
      </dgm:t>
    </dgm:pt>
    <dgm:pt modelId="{AD7FABEF-494F-4794-A84E-B5ED3F9B4285}" type="pres">
      <dgm:prSet presAssocID="{CD0B9B49-B382-417A-A5FC-2FE22D9022FB}" presName="linearFlow" presStyleCnt="0">
        <dgm:presLayoutVars>
          <dgm:dir/>
          <dgm:animLvl val="lvl"/>
          <dgm:resizeHandles val="exact"/>
        </dgm:presLayoutVars>
      </dgm:prSet>
      <dgm:spPr/>
    </dgm:pt>
    <dgm:pt modelId="{0FCE2B86-B60B-4181-B9DE-6112438938FC}" type="pres">
      <dgm:prSet presAssocID="{FB4B62C9-D71C-4076-BB74-D6D4BD8A1758}" presName="composite" presStyleCnt="0"/>
      <dgm:spPr/>
    </dgm:pt>
    <dgm:pt modelId="{44BD236A-8D07-4432-AAD7-1A3D6C12D7ED}" type="pres">
      <dgm:prSet presAssocID="{FB4B62C9-D71C-4076-BB74-D6D4BD8A1758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5B3016F9-D37E-427F-9601-E62FFEB25682}" type="pres">
      <dgm:prSet presAssocID="{FB4B62C9-D71C-4076-BB74-D6D4BD8A1758}" presName="parSh" presStyleLbl="node1" presStyleIdx="0" presStyleCnt="5"/>
      <dgm:spPr/>
    </dgm:pt>
    <dgm:pt modelId="{B698C20F-1F3D-4FC6-B1CB-B711700B6E7D}" type="pres">
      <dgm:prSet presAssocID="{FB4B62C9-D71C-4076-BB74-D6D4BD8A1758}" presName="desTx" presStyleLbl="fgAcc1" presStyleIdx="0" presStyleCnt="5">
        <dgm:presLayoutVars>
          <dgm:bulletEnabled val="1"/>
        </dgm:presLayoutVars>
      </dgm:prSet>
      <dgm:spPr/>
    </dgm:pt>
    <dgm:pt modelId="{0866C716-6BDB-420E-8658-30D5DED670FE}" type="pres">
      <dgm:prSet presAssocID="{5E873826-CA70-456B-BFCE-DB55AEF1A35B}" presName="sibTrans" presStyleLbl="sibTrans2D1" presStyleIdx="0" presStyleCnt="4"/>
      <dgm:spPr/>
    </dgm:pt>
    <dgm:pt modelId="{3C2F8411-C4DE-4C81-BEDA-6494FF9CA318}" type="pres">
      <dgm:prSet presAssocID="{5E873826-CA70-456B-BFCE-DB55AEF1A35B}" presName="connTx" presStyleLbl="sibTrans2D1" presStyleIdx="0" presStyleCnt="4"/>
      <dgm:spPr/>
    </dgm:pt>
    <dgm:pt modelId="{C6ED3A60-507A-4E4B-B53B-87CDEF5ADE9A}" type="pres">
      <dgm:prSet presAssocID="{8210B536-038E-40AC-9021-407DB3CBDCB7}" presName="composite" presStyleCnt="0"/>
      <dgm:spPr/>
    </dgm:pt>
    <dgm:pt modelId="{20F8248F-BD04-4995-846A-6FDA65BA0F52}" type="pres">
      <dgm:prSet presAssocID="{8210B536-038E-40AC-9021-407DB3CBDCB7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37B1FAB-D4C0-4633-A27E-66C8FE876D6F}" type="pres">
      <dgm:prSet presAssocID="{8210B536-038E-40AC-9021-407DB3CBDCB7}" presName="parSh" presStyleLbl="node1" presStyleIdx="1" presStyleCnt="5"/>
      <dgm:spPr/>
    </dgm:pt>
    <dgm:pt modelId="{A28CA212-3D02-408C-B128-338B43908261}" type="pres">
      <dgm:prSet presAssocID="{8210B536-038E-40AC-9021-407DB3CBDCB7}" presName="desTx" presStyleLbl="fgAcc1" presStyleIdx="1" presStyleCnt="5" custLinFactNeighborY="-1022">
        <dgm:presLayoutVars>
          <dgm:bulletEnabled val="1"/>
        </dgm:presLayoutVars>
      </dgm:prSet>
      <dgm:spPr/>
    </dgm:pt>
    <dgm:pt modelId="{28AF99AA-36B6-45FD-B72C-03E2E99C1C12}" type="pres">
      <dgm:prSet presAssocID="{CB19DC52-A2FB-4C33-B8BB-C0358F451F9F}" presName="sibTrans" presStyleLbl="sibTrans2D1" presStyleIdx="1" presStyleCnt="4"/>
      <dgm:spPr/>
    </dgm:pt>
    <dgm:pt modelId="{926D18FF-4D76-4D31-AEB0-364E95DFF00F}" type="pres">
      <dgm:prSet presAssocID="{CB19DC52-A2FB-4C33-B8BB-C0358F451F9F}" presName="connTx" presStyleLbl="sibTrans2D1" presStyleIdx="1" presStyleCnt="4"/>
      <dgm:spPr/>
    </dgm:pt>
    <dgm:pt modelId="{C5614E6F-C4E5-47E3-9631-BD4C87046139}" type="pres">
      <dgm:prSet presAssocID="{5077982B-D14C-42D8-B490-AC9E45E22E10}" presName="composite" presStyleCnt="0"/>
      <dgm:spPr/>
    </dgm:pt>
    <dgm:pt modelId="{8511ABD3-51E3-47C9-8F82-B1C32A9B1EBD}" type="pres">
      <dgm:prSet presAssocID="{5077982B-D14C-42D8-B490-AC9E45E22E10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D9AF44C-A95C-4781-BBAE-78BB85E21A23}" type="pres">
      <dgm:prSet presAssocID="{5077982B-D14C-42D8-B490-AC9E45E22E10}" presName="parSh" presStyleLbl="node1" presStyleIdx="2" presStyleCnt="5"/>
      <dgm:spPr/>
    </dgm:pt>
    <dgm:pt modelId="{67FE8905-D9F3-4DF3-9BE4-409277E9630C}" type="pres">
      <dgm:prSet presAssocID="{5077982B-D14C-42D8-B490-AC9E45E22E10}" presName="desTx" presStyleLbl="fgAcc1" presStyleIdx="2" presStyleCnt="5">
        <dgm:presLayoutVars>
          <dgm:bulletEnabled val="1"/>
        </dgm:presLayoutVars>
      </dgm:prSet>
      <dgm:spPr/>
    </dgm:pt>
    <dgm:pt modelId="{80FCE9C8-72AF-42A7-9CDD-13EBA5597450}" type="pres">
      <dgm:prSet presAssocID="{0413341C-DFAF-4CC9-A636-D41D9DA7C7A1}" presName="sibTrans" presStyleLbl="sibTrans2D1" presStyleIdx="2" presStyleCnt="4"/>
      <dgm:spPr/>
    </dgm:pt>
    <dgm:pt modelId="{F7959CAC-9D33-408C-A6E9-00D28772F27A}" type="pres">
      <dgm:prSet presAssocID="{0413341C-DFAF-4CC9-A636-D41D9DA7C7A1}" presName="connTx" presStyleLbl="sibTrans2D1" presStyleIdx="2" presStyleCnt="4"/>
      <dgm:spPr/>
    </dgm:pt>
    <dgm:pt modelId="{6A373DC6-CB5D-4919-AB3E-3D0295FC9940}" type="pres">
      <dgm:prSet presAssocID="{B9EBD8C7-FECE-4F10-BDEC-991905D5C6AE}" presName="composite" presStyleCnt="0"/>
      <dgm:spPr/>
    </dgm:pt>
    <dgm:pt modelId="{D5DB54D7-8C0E-4A09-A718-C09408F146D8}" type="pres">
      <dgm:prSet presAssocID="{B9EBD8C7-FECE-4F10-BDEC-991905D5C6AE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C28E9AA0-5694-4835-A0D8-A10F877994C1}" type="pres">
      <dgm:prSet presAssocID="{B9EBD8C7-FECE-4F10-BDEC-991905D5C6AE}" presName="parSh" presStyleLbl="node1" presStyleIdx="3" presStyleCnt="5"/>
      <dgm:spPr/>
    </dgm:pt>
    <dgm:pt modelId="{261619AA-7A66-4FB7-941B-BF19F7F35A28}" type="pres">
      <dgm:prSet presAssocID="{B9EBD8C7-FECE-4F10-BDEC-991905D5C6AE}" presName="desTx" presStyleLbl="fgAcc1" presStyleIdx="3" presStyleCnt="5">
        <dgm:presLayoutVars>
          <dgm:bulletEnabled val="1"/>
        </dgm:presLayoutVars>
      </dgm:prSet>
      <dgm:spPr/>
    </dgm:pt>
    <dgm:pt modelId="{946AB1DC-2B47-41E3-B385-796543D10A58}" type="pres">
      <dgm:prSet presAssocID="{A0B9C14E-826A-4C2E-9EEA-245A31F14A73}" presName="sibTrans" presStyleLbl="sibTrans2D1" presStyleIdx="3" presStyleCnt="4"/>
      <dgm:spPr/>
    </dgm:pt>
    <dgm:pt modelId="{E3843AB1-9B32-4D0D-A42B-D5CF89F9878D}" type="pres">
      <dgm:prSet presAssocID="{A0B9C14E-826A-4C2E-9EEA-245A31F14A73}" presName="connTx" presStyleLbl="sibTrans2D1" presStyleIdx="3" presStyleCnt="4"/>
      <dgm:spPr/>
    </dgm:pt>
    <dgm:pt modelId="{B72E7FB3-FBAE-4728-985F-F2439C77C0CB}" type="pres">
      <dgm:prSet presAssocID="{3482ED66-C70A-4725-BF26-469F396BD89E}" presName="composite" presStyleCnt="0"/>
      <dgm:spPr/>
    </dgm:pt>
    <dgm:pt modelId="{787BAF1E-5BEA-42DF-986B-4614D965D92F}" type="pres">
      <dgm:prSet presAssocID="{3482ED66-C70A-4725-BF26-469F396BD89E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39B0E88-1604-4DEA-BCCD-425A495A03CA}" type="pres">
      <dgm:prSet presAssocID="{3482ED66-C70A-4725-BF26-469F396BD89E}" presName="parSh" presStyleLbl="node1" presStyleIdx="4" presStyleCnt="5"/>
      <dgm:spPr/>
    </dgm:pt>
    <dgm:pt modelId="{82DD1835-9691-4242-BA95-46AF7B5FC4A3}" type="pres">
      <dgm:prSet presAssocID="{3482ED66-C70A-4725-BF26-469F396BD89E}" presName="desTx" presStyleLbl="fgAcc1" presStyleIdx="4" presStyleCnt="5">
        <dgm:presLayoutVars>
          <dgm:bulletEnabled val="1"/>
        </dgm:presLayoutVars>
      </dgm:prSet>
      <dgm:spPr/>
    </dgm:pt>
  </dgm:ptLst>
  <dgm:cxnLst>
    <dgm:cxn modelId="{E24C9A00-1FDE-49E1-9219-748B3ADE3F7A}" type="presOf" srcId="{404EFC1D-CCAD-41CD-8C5A-5FFAC57DF498}" destId="{A28CA212-3D02-408C-B128-338B43908261}" srcOrd="0" destOrd="1" presId="urn:microsoft.com/office/officeart/2005/8/layout/process3"/>
    <dgm:cxn modelId="{D6DCA902-7E10-4360-B33A-8E6C3C84DD47}" type="presOf" srcId="{A0B9C14E-826A-4C2E-9EEA-245A31F14A73}" destId="{E3843AB1-9B32-4D0D-A42B-D5CF89F9878D}" srcOrd="1" destOrd="0" presId="urn:microsoft.com/office/officeart/2005/8/layout/process3"/>
    <dgm:cxn modelId="{DB560A07-D497-41E1-A62A-DA36F801FA5E}" type="presOf" srcId="{5077982B-D14C-42D8-B490-AC9E45E22E10}" destId="{DD9AF44C-A95C-4781-BBAE-78BB85E21A23}" srcOrd="1" destOrd="0" presId="urn:microsoft.com/office/officeart/2005/8/layout/process3"/>
    <dgm:cxn modelId="{A54B5207-3621-4BCB-B4C5-32C31FEDAA8D}" type="presOf" srcId="{96BBF728-3C0D-4F90-91EE-B7DBB4346CDE}" destId="{82DD1835-9691-4242-BA95-46AF7B5FC4A3}" srcOrd="0" destOrd="1" presId="urn:microsoft.com/office/officeart/2005/8/layout/process3"/>
    <dgm:cxn modelId="{525B6C0B-EC1E-44A4-9163-1181ED07776E}" type="presOf" srcId="{9A5E1A09-53BB-40E4-86B8-83B57686D553}" destId="{67FE8905-D9F3-4DF3-9BE4-409277E9630C}" srcOrd="0" destOrd="1" presId="urn:microsoft.com/office/officeart/2005/8/layout/process3"/>
    <dgm:cxn modelId="{9604210C-B0FD-4DF2-9EC3-EDF6F14459BA}" type="presOf" srcId="{4138555F-FDCB-485C-8797-36B72BFAD9D0}" destId="{82DD1835-9691-4242-BA95-46AF7B5FC4A3}" srcOrd="0" destOrd="0" presId="urn:microsoft.com/office/officeart/2005/8/layout/process3"/>
    <dgm:cxn modelId="{DA5BDD0C-07E0-400F-BF91-66CEA737AD57}" srcId="{FB4B62C9-D71C-4076-BB74-D6D4BD8A1758}" destId="{6BA6057E-A943-4011-9C29-E38B71C327E3}" srcOrd="0" destOrd="0" parTransId="{B9C89626-41F2-4F12-AE14-086356888C7E}" sibTransId="{7E482BDE-570D-4648-AA01-CA075AEEA5B5}"/>
    <dgm:cxn modelId="{5F96BE10-FCFB-445C-B600-B37142DE63E4}" srcId="{3482ED66-C70A-4725-BF26-469F396BD89E}" destId="{4138555F-FDCB-485C-8797-36B72BFAD9D0}" srcOrd="0" destOrd="0" parTransId="{ADB1C65D-98EC-40B8-AA7E-7B95EE20A6DB}" sibTransId="{421FCCE1-976D-4E41-BBD6-FEC4A749B128}"/>
    <dgm:cxn modelId="{C681D814-F784-447A-AC2F-5C1D7E17EAED}" srcId="{FB4B62C9-D71C-4076-BB74-D6D4BD8A1758}" destId="{F2C2EEA3-1958-40F8-ACCA-7F88D6D257A4}" srcOrd="1" destOrd="0" parTransId="{8C5EF121-DD97-427B-9D63-92346C8CF262}" sibTransId="{E8BE6FA3-53BB-4591-996D-439027FC8F07}"/>
    <dgm:cxn modelId="{31DFF11E-EE7A-4EE8-B212-AA8569E6377E}" srcId="{B9EBD8C7-FECE-4F10-BDEC-991905D5C6AE}" destId="{1CBB66EF-8580-4370-B5FD-F66557D30263}" srcOrd="0" destOrd="0" parTransId="{FF545AB9-E004-4951-8383-8AC8EBAD0DFA}" sibTransId="{3579876D-F865-4357-94AA-F5CEC3FE25E6}"/>
    <dgm:cxn modelId="{7D49641F-4704-4968-AAC6-83928B465D3E}" type="presOf" srcId="{FB4B62C9-D71C-4076-BB74-D6D4BD8A1758}" destId="{44BD236A-8D07-4432-AAD7-1A3D6C12D7ED}" srcOrd="0" destOrd="0" presId="urn:microsoft.com/office/officeart/2005/8/layout/process3"/>
    <dgm:cxn modelId="{C9DC6620-8F6E-41F4-A53F-3772DF40C0DF}" type="presOf" srcId="{0413341C-DFAF-4CC9-A636-D41D9DA7C7A1}" destId="{80FCE9C8-72AF-42A7-9CDD-13EBA5597450}" srcOrd="0" destOrd="0" presId="urn:microsoft.com/office/officeart/2005/8/layout/process3"/>
    <dgm:cxn modelId="{442D7822-3B81-4527-988D-6D1887E9868D}" type="presOf" srcId="{492F4D55-04F9-4B44-B6D2-3710299A4510}" destId="{A28CA212-3D02-408C-B128-338B43908261}" srcOrd="0" destOrd="2" presId="urn:microsoft.com/office/officeart/2005/8/layout/process3"/>
    <dgm:cxn modelId="{4D99EF28-B5C8-4104-A5C9-07E2E2451E3A}" type="presOf" srcId="{A0B9C14E-826A-4C2E-9EEA-245A31F14A73}" destId="{946AB1DC-2B47-41E3-B385-796543D10A58}" srcOrd="0" destOrd="0" presId="urn:microsoft.com/office/officeart/2005/8/layout/process3"/>
    <dgm:cxn modelId="{8D69F232-2088-488B-9F44-D284B02EF804}" type="presOf" srcId="{CD0B9B49-B382-417A-A5FC-2FE22D9022FB}" destId="{AD7FABEF-494F-4794-A84E-B5ED3F9B4285}" srcOrd="0" destOrd="0" presId="urn:microsoft.com/office/officeart/2005/8/layout/process3"/>
    <dgm:cxn modelId="{DC16C035-B6B3-40FF-964A-AE2819C6D8BC}" type="presOf" srcId="{3482ED66-C70A-4725-BF26-469F396BD89E}" destId="{787BAF1E-5BEA-42DF-986B-4614D965D92F}" srcOrd="0" destOrd="0" presId="urn:microsoft.com/office/officeart/2005/8/layout/process3"/>
    <dgm:cxn modelId="{8CE1D136-EE4A-4E8B-A68A-9224A8C25B44}" srcId="{CD0B9B49-B382-417A-A5FC-2FE22D9022FB}" destId="{5077982B-D14C-42D8-B490-AC9E45E22E10}" srcOrd="2" destOrd="0" parTransId="{1B344403-A943-480B-BD20-247FDAB58A99}" sibTransId="{0413341C-DFAF-4CC9-A636-D41D9DA7C7A1}"/>
    <dgm:cxn modelId="{5E67F839-26EC-4403-ABE7-A0664C1C5297}" type="presOf" srcId="{F2C2EEA3-1958-40F8-ACCA-7F88D6D257A4}" destId="{B698C20F-1F3D-4FC6-B1CB-B711700B6E7D}" srcOrd="0" destOrd="1" presId="urn:microsoft.com/office/officeart/2005/8/layout/process3"/>
    <dgm:cxn modelId="{DE5DA841-581C-46F6-BD3C-A377A5C3991A}" type="presOf" srcId="{8210B536-038E-40AC-9021-407DB3CBDCB7}" destId="{20F8248F-BD04-4995-846A-6FDA65BA0F52}" srcOrd="0" destOrd="0" presId="urn:microsoft.com/office/officeart/2005/8/layout/process3"/>
    <dgm:cxn modelId="{FAE8FF41-92F8-483B-BD65-CDCBAABFE357}" type="presOf" srcId="{CB19DC52-A2FB-4C33-B8BB-C0358F451F9F}" destId="{28AF99AA-36B6-45FD-B72C-03E2E99C1C12}" srcOrd="0" destOrd="0" presId="urn:microsoft.com/office/officeart/2005/8/layout/process3"/>
    <dgm:cxn modelId="{4656E362-7A39-4E69-9461-E31D79B69719}" type="presOf" srcId="{C2219E7C-4545-40F5-825E-B3B4BF5B5DBE}" destId="{67FE8905-D9F3-4DF3-9BE4-409277E9630C}" srcOrd="0" destOrd="2" presId="urn:microsoft.com/office/officeart/2005/8/layout/process3"/>
    <dgm:cxn modelId="{8B0A3463-63B5-4790-B3BF-FE473C32B129}" type="presOf" srcId="{2CC9358B-041F-417C-BDE4-34F1FBF9329C}" destId="{B698C20F-1F3D-4FC6-B1CB-B711700B6E7D}" srcOrd="0" destOrd="2" presId="urn:microsoft.com/office/officeart/2005/8/layout/process3"/>
    <dgm:cxn modelId="{3A9D9044-A8B7-469C-8016-2EB791E61C7F}" type="presOf" srcId="{4D5796D5-A5EC-40EF-AB63-DB2E3089807F}" destId="{67FE8905-D9F3-4DF3-9BE4-409277E9630C}" srcOrd="0" destOrd="3" presId="urn:microsoft.com/office/officeart/2005/8/layout/process3"/>
    <dgm:cxn modelId="{B1BA2D45-56DD-4C95-B4CA-222468D147BB}" srcId="{5077982B-D14C-42D8-B490-AC9E45E22E10}" destId="{3B42891A-7942-42D1-91B8-C0C939C32949}" srcOrd="0" destOrd="0" parTransId="{5917FE8A-EF49-4649-BFC1-36D07D1F8B95}" sibTransId="{D0545F94-C2F5-4CCF-BE5D-AA90E8477CF0}"/>
    <dgm:cxn modelId="{58A12F51-A60E-4386-AADC-69E39B947C6F}" type="presOf" srcId="{4E96EEBA-8497-4FB6-86A1-337828C03232}" destId="{A28CA212-3D02-408C-B128-338B43908261}" srcOrd="0" destOrd="0" presId="urn:microsoft.com/office/officeart/2005/8/layout/process3"/>
    <dgm:cxn modelId="{13C8EB52-C68E-4E3A-BAFD-07549F259EBB}" type="presOf" srcId="{CB19DC52-A2FB-4C33-B8BB-C0358F451F9F}" destId="{926D18FF-4D76-4D31-AEB0-364E95DFF00F}" srcOrd="1" destOrd="0" presId="urn:microsoft.com/office/officeart/2005/8/layout/process3"/>
    <dgm:cxn modelId="{D74F5356-3B3B-40E6-82CB-BF9540ECF03A}" srcId="{3482ED66-C70A-4725-BF26-469F396BD89E}" destId="{96BBF728-3C0D-4F90-91EE-B7DBB4346CDE}" srcOrd="1" destOrd="0" parTransId="{436AFBC4-D8B8-4B00-9072-B6FAA45EB246}" sibTransId="{5A99A39A-FF9A-41E8-994F-54E417BCA8C4}"/>
    <dgm:cxn modelId="{FDBA0278-729B-4237-80CE-B068E814045D}" srcId="{3482ED66-C70A-4725-BF26-469F396BD89E}" destId="{3F8E3BFA-4EBD-44D8-BA2D-9435E2E79426}" srcOrd="2" destOrd="0" parTransId="{FA101785-32BE-47A2-B612-ED9025B7AD3E}" sibTransId="{3079F160-6F4A-4234-8515-0FFDEBFE56F1}"/>
    <dgm:cxn modelId="{C3B1E37E-0C6D-414B-965A-F947A117515A}" type="presOf" srcId="{0413341C-DFAF-4CC9-A636-D41D9DA7C7A1}" destId="{F7959CAC-9D33-408C-A6E9-00D28772F27A}" srcOrd="1" destOrd="0" presId="urn:microsoft.com/office/officeart/2005/8/layout/process3"/>
    <dgm:cxn modelId="{0C612485-F0E3-4809-8053-9156B2DF14DB}" srcId="{CD0B9B49-B382-417A-A5FC-2FE22D9022FB}" destId="{3482ED66-C70A-4725-BF26-469F396BD89E}" srcOrd="4" destOrd="0" parTransId="{BF296FCE-60F0-40A4-8C9B-0BE27FC274F4}" sibTransId="{5C4E040E-66B6-4D16-97F4-1C20D0FD7FDC}"/>
    <dgm:cxn modelId="{08C9C687-1F10-46CF-BEEC-EA0705E7DD3A}" type="presOf" srcId="{FB4B62C9-D71C-4076-BB74-D6D4BD8A1758}" destId="{5B3016F9-D37E-427F-9601-E62FFEB25682}" srcOrd="1" destOrd="0" presId="urn:microsoft.com/office/officeart/2005/8/layout/process3"/>
    <dgm:cxn modelId="{13832788-1AC4-46B1-AEA7-90AEA20A61C8}" type="presOf" srcId="{3F8E3BFA-4EBD-44D8-BA2D-9435E2E79426}" destId="{82DD1835-9691-4242-BA95-46AF7B5FC4A3}" srcOrd="0" destOrd="2" presId="urn:microsoft.com/office/officeart/2005/8/layout/process3"/>
    <dgm:cxn modelId="{22F7A993-7314-4322-B9A4-471742A33CF2}" type="presOf" srcId="{B9EBD8C7-FECE-4F10-BDEC-991905D5C6AE}" destId="{C28E9AA0-5694-4835-A0D8-A10F877994C1}" srcOrd="1" destOrd="0" presId="urn:microsoft.com/office/officeart/2005/8/layout/process3"/>
    <dgm:cxn modelId="{C409FF9D-A69D-4AA7-80B4-22C5D51F2C05}" type="presOf" srcId="{8210B536-038E-40AC-9021-407DB3CBDCB7}" destId="{137B1FAB-D4C0-4633-A27E-66C8FE876D6F}" srcOrd="1" destOrd="0" presId="urn:microsoft.com/office/officeart/2005/8/layout/process3"/>
    <dgm:cxn modelId="{DE72E09E-C813-41F1-B7D1-C32649389DFA}" type="presOf" srcId="{450CEC59-AF4F-4324-89E2-A561E5142C08}" destId="{A28CA212-3D02-408C-B128-338B43908261}" srcOrd="0" destOrd="3" presId="urn:microsoft.com/office/officeart/2005/8/layout/process3"/>
    <dgm:cxn modelId="{DA7024A1-4088-4FF4-A1FE-516C90211BF9}" type="presOf" srcId="{3B42891A-7942-42D1-91B8-C0C939C32949}" destId="{67FE8905-D9F3-4DF3-9BE4-409277E9630C}" srcOrd="0" destOrd="0" presId="urn:microsoft.com/office/officeart/2005/8/layout/process3"/>
    <dgm:cxn modelId="{AF888FA4-91A8-401C-A517-4D1158F6C8C3}" srcId="{CD0B9B49-B382-417A-A5FC-2FE22D9022FB}" destId="{B9EBD8C7-FECE-4F10-BDEC-991905D5C6AE}" srcOrd="3" destOrd="0" parTransId="{F121763C-A7BB-4AD7-97B4-3CADA714E47F}" sibTransId="{A0B9C14E-826A-4C2E-9EEA-245A31F14A73}"/>
    <dgm:cxn modelId="{6A2AD2A8-0B44-4FCC-9EB1-0C55A24322B8}" type="presOf" srcId="{5077982B-D14C-42D8-B490-AC9E45E22E10}" destId="{8511ABD3-51E3-47C9-8F82-B1C32A9B1EBD}" srcOrd="0" destOrd="0" presId="urn:microsoft.com/office/officeart/2005/8/layout/process3"/>
    <dgm:cxn modelId="{EB9DCEAE-7205-4CC1-A142-130B36674836}" type="presOf" srcId="{B9EBD8C7-FECE-4F10-BDEC-991905D5C6AE}" destId="{D5DB54D7-8C0E-4A09-A718-C09408F146D8}" srcOrd="0" destOrd="0" presId="urn:microsoft.com/office/officeart/2005/8/layout/process3"/>
    <dgm:cxn modelId="{08D679B3-AC62-46AD-9A74-5C090E7EF7BD}" srcId="{5077982B-D14C-42D8-B490-AC9E45E22E10}" destId="{4D5796D5-A5EC-40EF-AB63-DB2E3089807F}" srcOrd="3" destOrd="0" parTransId="{142A57EF-7BF3-43AC-B121-A9AC95CFB759}" sibTransId="{FE8A8607-4F6D-4675-938D-AB3298B127DD}"/>
    <dgm:cxn modelId="{210C56BD-C58A-4CF7-B010-8A5BD10688DF}" type="presOf" srcId="{6BA6057E-A943-4011-9C29-E38B71C327E3}" destId="{B698C20F-1F3D-4FC6-B1CB-B711700B6E7D}" srcOrd="0" destOrd="0" presId="urn:microsoft.com/office/officeart/2005/8/layout/process3"/>
    <dgm:cxn modelId="{783565BF-CA77-4E32-ABD8-45AD5763D6FF}" type="presOf" srcId="{1CBB66EF-8580-4370-B5FD-F66557D30263}" destId="{261619AA-7A66-4FB7-941B-BF19F7F35A28}" srcOrd="0" destOrd="0" presId="urn:microsoft.com/office/officeart/2005/8/layout/process3"/>
    <dgm:cxn modelId="{7D53DDC7-D954-468A-9A68-75D7FF7DE010}" srcId="{FB4B62C9-D71C-4076-BB74-D6D4BD8A1758}" destId="{2CC9358B-041F-417C-BDE4-34F1FBF9329C}" srcOrd="2" destOrd="0" parTransId="{6F022561-6EA8-4466-92E3-AA45A9EB5784}" sibTransId="{C6FE62C3-EFAE-4C2A-AD64-CED65051EABF}"/>
    <dgm:cxn modelId="{C478BFCC-7210-46ED-949F-87874D01E81E}" srcId="{CD0B9B49-B382-417A-A5FC-2FE22D9022FB}" destId="{FB4B62C9-D71C-4076-BB74-D6D4BD8A1758}" srcOrd="0" destOrd="0" parTransId="{212B3782-27FF-4560-B745-7859E1E87EE3}" sibTransId="{5E873826-CA70-456B-BFCE-DB55AEF1A35B}"/>
    <dgm:cxn modelId="{B5C646D8-151B-473B-859E-75A041FA4C0D}" srcId="{8210B536-038E-40AC-9021-407DB3CBDCB7}" destId="{4E96EEBA-8497-4FB6-86A1-337828C03232}" srcOrd="0" destOrd="0" parTransId="{47FFD7CC-6980-451F-B756-D737CC8F69AD}" sibTransId="{E12DFEE9-F489-42D6-833C-B5784078C3F9}"/>
    <dgm:cxn modelId="{9B7D7CD8-F0BD-4029-A4F8-7D2E732A058A}" srcId="{5077982B-D14C-42D8-B490-AC9E45E22E10}" destId="{9A5E1A09-53BB-40E4-86B8-83B57686D553}" srcOrd="1" destOrd="0" parTransId="{581943C1-8007-4341-B70D-E19266F6B8F2}" sibTransId="{E67FC3B9-51D0-4182-A061-AF6041E88AF9}"/>
    <dgm:cxn modelId="{256A66E3-25B7-4BE9-A40F-BF40A42CD79A}" srcId="{CD0B9B49-B382-417A-A5FC-2FE22D9022FB}" destId="{8210B536-038E-40AC-9021-407DB3CBDCB7}" srcOrd="1" destOrd="0" parTransId="{88A0541F-03B0-406A-8B94-E9B4EA96833E}" sibTransId="{CB19DC52-A2FB-4C33-B8BB-C0358F451F9F}"/>
    <dgm:cxn modelId="{8040ECE4-608A-40D4-B88E-480F7A055DA2}" srcId="{8210B536-038E-40AC-9021-407DB3CBDCB7}" destId="{450CEC59-AF4F-4324-89E2-A561E5142C08}" srcOrd="3" destOrd="0" parTransId="{52C67D5B-63F1-4F8F-9583-A989F6C8EF04}" sibTransId="{F2CD389E-D523-40C8-94A9-23A306E6208B}"/>
    <dgm:cxn modelId="{3628B6E5-814A-434D-9117-45D5A25DB03B}" type="presOf" srcId="{5E873826-CA70-456B-BFCE-DB55AEF1A35B}" destId="{0866C716-6BDB-420E-8658-30D5DED670FE}" srcOrd="0" destOrd="0" presId="urn:microsoft.com/office/officeart/2005/8/layout/process3"/>
    <dgm:cxn modelId="{DEDE3AEF-1CF6-4DFC-BC64-8C5E6E4CE6FA}" srcId="{8210B536-038E-40AC-9021-407DB3CBDCB7}" destId="{492F4D55-04F9-4B44-B6D2-3710299A4510}" srcOrd="2" destOrd="0" parTransId="{0C9C2AA5-476D-4881-B253-24729FA51C4B}" sibTransId="{F0EE0C6F-A02E-427F-9907-D1897BA11641}"/>
    <dgm:cxn modelId="{1F6FAEF4-FFEA-4279-B34C-470DD2B3CB12}" type="presOf" srcId="{3482ED66-C70A-4725-BF26-469F396BD89E}" destId="{439B0E88-1604-4DEA-BCCD-425A495A03CA}" srcOrd="1" destOrd="0" presId="urn:microsoft.com/office/officeart/2005/8/layout/process3"/>
    <dgm:cxn modelId="{2A8916F5-1562-4A44-B0F7-AEA6D001221B}" srcId="{8210B536-038E-40AC-9021-407DB3CBDCB7}" destId="{404EFC1D-CCAD-41CD-8C5A-5FFAC57DF498}" srcOrd="1" destOrd="0" parTransId="{F3AD898B-C689-4AF9-9F87-AF7BF7BBC4B1}" sibTransId="{F9EDA6CA-F9C5-4EC3-A4AC-5A1F97418F54}"/>
    <dgm:cxn modelId="{92C45DF5-3300-401A-9D85-8F6BDB144645}" srcId="{5077982B-D14C-42D8-B490-AC9E45E22E10}" destId="{C2219E7C-4545-40F5-825E-B3B4BF5B5DBE}" srcOrd="2" destOrd="0" parTransId="{65BFCE4A-C7A7-4DFF-9A75-A73E1F7605E3}" sibTransId="{E37C7E6A-3D0A-459A-A127-BD35B2603306}"/>
    <dgm:cxn modelId="{09A0CCF5-C9F1-41E2-9D39-C7D4D0BC67D8}" type="presOf" srcId="{5E873826-CA70-456B-BFCE-DB55AEF1A35B}" destId="{3C2F8411-C4DE-4C81-BEDA-6494FF9CA318}" srcOrd="1" destOrd="0" presId="urn:microsoft.com/office/officeart/2005/8/layout/process3"/>
    <dgm:cxn modelId="{58EEA2ED-944C-4B39-86EB-CD3BFC43ECD5}" type="presParOf" srcId="{AD7FABEF-494F-4794-A84E-B5ED3F9B4285}" destId="{0FCE2B86-B60B-4181-B9DE-6112438938FC}" srcOrd="0" destOrd="0" presId="urn:microsoft.com/office/officeart/2005/8/layout/process3"/>
    <dgm:cxn modelId="{000968C0-AA4B-497E-A81E-AD23DA3F0D23}" type="presParOf" srcId="{0FCE2B86-B60B-4181-B9DE-6112438938FC}" destId="{44BD236A-8D07-4432-AAD7-1A3D6C12D7ED}" srcOrd="0" destOrd="0" presId="urn:microsoft.com/office/officeart/2005/8/layout/process3"/>
    <dgm:cxn modelId="{DD4904E6-E1BD-4F90-85FE-A5CAA8D6775B}" type="presParOf" srcId="{0FCE2B86-B60B-4181-B9DE-6112438938FC}" destId="{5B3016F9-D37E-427F-9601-E62FFEB25682}" srcOrd="1" destOrd="0" presId="urn:microsoft.com/office/officeart/2005/8/layout/process3"/>
    <dgm:cxn modelId="{1241A765-93D9-40C3-B9C8-FF3BACF75694}" type="presParOf" srcId="{0FCE2B86-B60B-4181-B9DE-6112438938FC}" destId="{B698C20F-1F3D-4FC6-B1CB-B711700B6E7D}" srcOrd="2" destOrd="0" presId="urn:microsoft.com/office/officeart/2005/8/layout/process3"/>
    <dgm:cxn modelId="{25EECB34-2D82-4616-86A7-594411EAA45B}" type="presParOf" srcId="{AD7FABEF-494F-4794-A84E-B5ED3F9B4285}" destId="{0866C716-6BDB-420E-8658-30D5DED670FE}" srcOrd="1" destOrd="0" presId="urn:microsoft.com/office/officeart/2005/8/layout/process3"/>
    <dgm:cxn modelId="{C590C321-70A6-4554-BC52-850F45CBEC02}" type="presParOf" srcId="{0866C716-6BDB-420E-8658-30D5DED670FE}" destId="{3C2F8411-C4DE-4C81-BEDA-6494FF9CA318}" srcOrd="0" destOrd="0" presId="urn:microsoft.com/office/officeart/2005/8/layout/process3"/>
    <dgm:cxn modelId="{C13D2B90-CFC7-4135-A7C2-3385F1D58C43}" type="presParOf" srcId="{AD7FABEF-494F-4794-A84E-B5ED3F9B4285}" destId="{C6ED3A60-507A-4E4B-B53B-87CDEF5ADE9A}" srcOrd="2" destOrd="0" presId="urn:microsoft.com/office/officeart/2005/8/layout/process3"/>
    <dgm:cxn modelId="{9017AEC6-F196-4E1E-A133-6C55EADB44C4}" type="presParOf" srcId="{C6ED3A60-507A-4E4B-B53B-87CDEF5ADE9A}" destId="{20F8248F-BD04-4995-846A-6FDA65BA0F52}" srcOrd="0" destOrd="0" presId="urn:microsoft.com/office/officeart/2005/8/layout/process3"/>
    <dgm:cxn modelId="{9AC44151-94AC-4472-9CDE-A8CFB35DD81F}" type="presParOf" srcId="{C6ED3A60-507A-4E4B-B53B-87CDEF5ADE9A}" destId="{137B1FAB-D4C0-4633-A27E-66C8FE876D6F}" srcOrd="1" destOrd="0" presId="urn:microsoft.com/office/officeart/2005/8/layout/process3"/>
    <dgm:cxn modelId="{1EBB9AD6-B2AF-4AB6-AA92-E09D301FE768}" type="presParOf" srcId="{C6ED3A60-507A-4E4B-B53B-87CDEF5ADE9A}" destId="{A28CA212-3D02-408C-B128-338B43908261}" srcOrd="2" destOrd="0" presId="urn:microsoft.com/office/officeart/2005/8/layout/process3"/>
    <dgm:cxn modelId="{28510AC0-C79B-4F9E-9AC2-AA5E302051C4}" type="presParOf" srcId="{AD7FABEF-494F-4794-A84E-B5ED3F9B4285}" destId="{28AF99AA-36B6-45FD-B72C-03E2E99C1C12}" srcOrd="3" destOrd="0" presId="urn:microsoft.com/office/officeart/2005/8/layout/process3"/>
    <dgm:cxn modelId="{89558D52-D4B0-4B27-97FA-9C0C4E606F84}" type="presParOf" srcId="{28AF99AA-36B6-45FD-B72C-03E2E99C1C12}" destId="{926D18FF-4D76-4D31-AEB0-364E95DFF00F}" srcOrd="0" destOrd="0" presId="urn:microsoft.com/office/officeart/2005/8/layout/process3"/>
    <dgm:cxn modelId="{01BCEEEA-44F8-4861-82A6-4CA8AF3238DD}" type="presParOf" srcId="{AD7FABEF-494F-4794-A84E-B5ED3F9B4285}" destId="{C5614E6F-C4E5-47E3-9631-BD4C87046139}" srcOrd="4" destOrd="0" presId="urn:microsoft.com/office/officeart/2005/8/layout/process3"/>
    <dgm:cxn modelId="{448A25A5-61C0-4F4C-A74D-A6C45501166B}" type="presParOf" srcId="{C5614E6F-C4E5-47E3-9631-BD4C87046139}" destId="{8511ABD3-51E3-47C9-8F82-B1C32A9B1EBD}" srcOrd="0" destOrd="0" presId="urn:microsoft.com/office/officeart/2005/8/layout/process3"/>
    <dgm:cxn modelId="{B55C5A47-557C-464F-ADE0-6DE3AB8672A8}" type="presParOf" srcId="{C5614E6F-C4E5-47E3-9631-BD4C87046139}" destId="{DD9AF44C-A95C-4781-BBAE-78BB85E21A23}" srcOrd="1" destOrd="0" presId="urn:microsoft.com/office/officeart/2005/8/layout/process3"/>
    <dgm:cxn modelId="{52391CAD-BF1A-4125-9BE9-0C15A83D3536}" type="presParOf" srcId="{C5614E6F-C4E5-47E3-9631-BD4C87046139}" destId="{67FE8905-D9F3-4DF3-9BE4-409277E9630C}" srcOrd="2" destOrd="0" presId="urn:microsoft.com/office/officeart/2005/8/layout/process3"/>
    <dgm:cxn modelId="{5CEFAE5B-4ABE-4B88-B61A-F6528AD6713E}" type="presParOf" srcId="{AD7FABEF-494F-4794-A84E-B5ED3F9B4285}" destId="{80FCE9C8-72AF-42A7-9CDD-13EBA5597450}" srcOrd="5" destOrd="0" presId="urn:microsoft.com/office/officeart/2005/8/layout/process3"/>
    <dgm:cxn modelId="{F0539E13-8955-48F3-B669-B692008380B6}" type="presParOf" srcId="{80FCE9C8-72AF-42A7-9CDD-13EBA5597450}" destId="{F7959CAC-9D33-408C-A6E9-00D28772F27A}" srcOrd="0" destOrd="0" presId="urn:microsoft.com/office/officeart/2005/8/layout/process3"/>
    <dgm:cxn modelId="{4D34632F-B8FB-4C0D-B6A3-122133EEA560}" type="presParOf" srcId="{AD7FABEF-494F-4794-A84E-B5ED3F9B4285}" destId="{6A373DC6-CB5D-4919-AB3E-3D0295FC9940}" srcOrd="6" destOrd="0" presId="urn:microsoft.com/office/officeart/2005/8/layout/process3"/>
    <dgm:cxn modelId="{7713EC55-6FB7-467B-9098-3B8C5BABD1BC}" type="presParOf" srcId="{6A373DC6-CB5D-4919-AB3E-3D0295FC9940}" destId="{D5DB54D7-8C0E-4A09-A718-C09408F146D8}" srcOrd="0" destOrd="0" presId="urn:microsoft.com/office/officeart/2005/8/layout/process3"/>
    <dgm:cxn modelId="{C7F49D5B-8A16-461C-A975-FC699823C648}" type="presParOf" srcId="{6A373DC6-CB5D-4919-AB3E-3D0295FC9940}" destId="{C28E9AA0-5694-4835-A0D8-A10F877994C1}" srcOrd="1" destOrd="0" presId="urn:microsoft.com/office/officeart/2005/8/layout/process3"/>
    <dgm:cxn modelId="{A19D8651-1F17-41CF-AE34-85576E71FEB4}" type="presParOf" srcId="{6A373DC6-CB5D-4919-AB3E-3D0295FC9940}" destId="{261619AA-7A66-4FB7-941B-BF19F7F35A28}" srcOrd="2" destOrd="0" presId="urn:microsoft.com/office/officeart/2005/8/layout/process3"/>
    <dgm:cxn modelId="{AE557DB6-D095-4189-BE30-FCBA1E4082AD}" type="presParOf" srcId="{AD7FABEF-494F-4794-A84E-B5ED3F9B4285}" destId="{946AB1DC-2B47-41E3-B385-796543D10A58}" srcOrd="7" destOrd="0" presId="urn:microsoft.com/office/officeart/2005/8/layout/process3"/>
    <dgm:cxn modelId="{A978EDED-F080-4882-92A7-F5E586B3400B}" type="presParOf" srcId="{946AB1DC-2B47-41E3-B385-796543D10A58}" destId="{E3843AB1-9B32-4D0D-A42B-D5CF89F9878D}" srcOrd="0" destOrd="0" presId="urn:microsoft.com/office/officeart/2005/8/layout/process3"/>
    <dgm:cxn modelId="{D6FCC071-4683-42E7-BEBC-A6BDBCE5684A}" type="presParOf" srcId="{AD7FABEF-494F-4794-A84E-B5ED3F9B4285}" destId="{B72E7FB3-FBAE-4728-985F-F2439C77C0CB}" srcOrd="8" destOrd="0" presId="urn:microsoft.com/office/officeart/2005/8/layout/process3"/>
    <dgm:cxn modelId="{440F5CA3-9673-480A-AB56-641DA8099396}" type="presParOf" srcId="{B72E7FB3-FBAE-4728-985F-F2439C77C0CB}" destId="{787BAF1E-5BEA-42DF-986B-4614D965D92F}" srcOrd="0" destOrd="0" presId="urn:microsoft.com/office/officeart/2005/8/layout/process3"/>
    <dgm:cxn modelId="{CE74BCD6-DDD6-4955-A392-858342333C64}" type="presParOf" srcId="{B72E7FB3-FBAE-4728-985F-F2439C77C0CB}" destId="{439B0E88-1604-4DEA-BCCD-425A495A03CA}" srcOrd="1" destOrd="0" presId="urn:microsoft.com/office/officeart/2005/8/layout/process3"/>
    <dgm:cxn modelId="{81CB6F2D-EAF5-4C4C-B3BE-5A2E34AD239D}" type="presParOf" srcId="{B72E7FB3-FBAE-4728-985F-F2439C77C0CB}" destId="{82DD1835-9691-4242-BA95-46AF7B5FC4A3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0B9B49-B382-417A-A5FC-2FE22D9022FB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4B62C9-D71C-4076-BB74-D6D4BD8A175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Summer I</a:t>
          </a:r>
          <a:br>
            <a:rPr lang="en-US" dirty="0"/>
          </a:br>
          <a:r>
            <a:rPr lang="en-US" dirty="0"/>
            <a:t>6 cr.</a:t>
          </a:r>
        </a:p>
      </dgm:t>
    </dgm:pt>
    <dgm:pt modelId="{212B3782-27FF-4560-B745-7859E1E87EE3}" type="parTrans" cxnId="{C478BFCC-7210-46ED-949F-87874D01E81E}">
      <dgm:prSet/>
      <dgm:spPr/>
      <dgm:t>
        <a:bodyPr/>
        <a:lstStyle/>
        <a:p>
          <a:endParaRPr lang="en-US"/>
        </a:p>
      </dgm:t>
    </dgm:pt>
    <dgm:pt modelId="{5E873826-CA70-456B-BFCE-DB55AEF1A35B}" type="sibTrans" cxnId="{C478BFCC-7210-46ED-949F-87874D01E81E}">
      <dgm:prSet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046C35AF-7723-47C9-8196-C8C9AD85CE5D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Colloquium</a:t>
          </a:r>
        </a:p>
      </dgm:t>
    </dgm:pt>
    <dgm:pt modelId="{C82902BE-C983-45A8-8A7D-56FCB4246867}" type="parTrans" cxnId="{4782213C-FAB9-4173-9B36-C8979FC6FF19}">
      <dgm:prSet/>
      <dgm:spPr/>
      <dgm:t>
        <a:bodyPr/>
        <a:lstStyle/>
        <a:p>
          <a:endParaRPr lang="en-US"/>
        </a:p>
      </dgm:t>
    </dgm:pt>
    <dgm:pt modelId="{AEEE01F8-5401-47D5-9EC3-1868897BC46A}" type="sibTrans" cxnId="{4782213C-FAB9-4173-9B36-C8979FC6FF19}">
      <dgm:prSet/>
      <dgm:spPr/>
      <dgm:t>
        <a:bodyPr/>
        <a:lstStyle/>
        <a:p>
          <a:endParaRPr lang="en-US"/>
        </a:p>
      </dgm:t>
    </dgm:pt>
    <dgm:pt modelId="{8210B536-038E-40AC-9021-407DB3CBDCB7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Fall I</a:t>
          </a:r>
          <a:br>
            <a:rPr lang="en-US" dirty="0"/>
          </a:br>
          <a:r>
            <a:rPr lang="en-US" dirty="0"/>
            <a:t>12 cr.</a:t>
          </a:r>
        </a:p>
      </dgm:t>
    </dgm:pt>
    <dgm:pt modelId="{88A0541F-03B0-406A-8B94-E9B4EA96833E}" type="parTrans" cxnId="{256A66E3-25B7-4BE9-A40F-BF40A42CD79A}">
      <dgm:prSet/>
      <dgm:spPr/>
      <dgm:t>
        <a:bodyPr/>
        <a:lstStyle/>
        <a:p>
          <a:endParaRPr lang="en-US"/>
        </a:p>
      </dgm:t>
    </dgm:pt>
    <dgm:pt modelId="{CB19DC52-A2FB-4C33-B8BB-C0358F451F9F}" type="sibTrans" cxnId="{256A66E3-25B7-4BE9-A40F-BF40A42CD79A}">
      <dgm:prSet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A834E9B7-F1F6-4EE7-A1B1-14DD37EB3242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Statistics</a:t>
          </a:r>
        </a:p>
      </dgm:t>
    </dgm:pt>
    <dgm:pt modelId="{1C75C5B2-0846-446C-BAE0-D21C2A79680A}" type="parTrans" cxnId="{8DFFDFE5-3C31-4DC9-A123-8293FDC9BA74}">
      <dgm:prSet/>
      <dgm:spPr/>
      <dgm:t>
        <a:bodyPr/>
        <a:lstStyle/>
        <a:p>
          <a:endParaRPr lang="en-US"/>
        </a:p>
      </dgm:t>
    </dgm:pt>
    <dgm:pt modelId="{1D8C1CE6-FF2E-4A7E-94CC-4931DBC8C847}" type="sibTrans" cxnId="{8DFFDFE5-3C31-4DC9-A123-8293FDC9BA74}">
      <dgm:prSet/>
      <dgm:spPr/>
      <dgm:t>
        <a:bodyPr/>
        <a:lstStyle/>
        <a:p>
          <a:endParaRPr lang="en-US"/>
        </a:p>
      </dgm:t>
    </dgm:pt>
    <dgm:pt modelId="{404EFC1D-CCAD-41CD-8C5A-5FFAC57DF498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Economics</a:t>
          </a:r>
        </a:p>
      </dgm:t>
    </dgm:pt>
    <dgm:pt modelId="{F3AD898B-C689-4AF9-9F87-AF7BF7BBC4B1}" type="parTrans" cxnId="{2A8916F5-1562-4A44-B0F7-AEA6D001221B}">
      <dgm:prSet/>
      <dgm:spPr/>
      <dgm:t>
        <a:bodyPr/>
        <a:lstStyle/>
        <a:p>
          <a:endParaRPr lang="en-US"/>
        </a:p>
      </dgm:t>
    </dgm:pt>
    <dgm:pt modelId="{F9EDA6CA-F9C5-4EC3-A4AC-5A1F97418F54}" type="sibTrans" cxnId="{2A8916F5-1562-4A44-B0F7-AEA6D001221B}">
      <dgm:prSet/>
      <dgm:spPr/>
      <dgm:t>
        <a:bodyPr/>
        <a:lstStyle/>
        <a:p>
          <a:endParaRPr lang="en-US"/>
        </a:p>
      </dgm:t>
    </dgm:pt>
    <dgm:pt modelId="{5077982B-D14C-42D8-B490-AC9E45E22E10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Spring I</a:t>
          </a:r>
          <a:br>
            <a:rPr lang="en-US" dirty="0"/>
          </a:br>
          <a:r>
            <a:rPr lang="en-US" dirty="0"/>
            <a:t>12 cr.</a:t>
          </a:r>
        </a:p>
      </dgm:t>
    </dgm:pt>
    <dgm:pt modelId="{1B344403-A943-480B-BD20-247FDAB58A99}" type="parTrans" cxnId="{8CE1D136-EE4A-4E8B-A68A-9224A8C25B44}">
      <dgm:prSet/>
      <dgm:spPr/>
      <dgm:t>
        <a:bodyPr/>
        <a:lstStyle/>
        <a:p>
          <a:endParaRPr lang="en-US"/>
        </a:p>
      </dgm:t>
    </dgm:pt>
    <dgm:pt modelId="{0413341C-DFAF-4CC9-A636-D41D9DA7C7A1}" type="sibTrans" cxnId="{8CE1D136-EE4A-4E8B-A68A-9224A8C25B44}">
      <dgm:prSet/>
      <dgm:spPr/>
      <dgm:t>
        <a:bodyPr/>
        <a:lstStyle/>
        <a:p>
          <a:endParaRPr lang="en-US"/>
        </a:p>
      </dgm:t>
    </dgm:pt>
    <dgm:pt modelId="{3B42891A-7942-42D1-91B8-C0C939C32949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Quantitative Analysis</a:t>
          </a:r>
        </a:p>
      </dgm:t>
    </dgm:pt>
    <dgm:pt modelId="{5917FE8A-EF49-4649-BFC1-36D07D1F8B95}" type="parTrans" cxnId="{B1BA2D45-56DD-4C95-B4CA-222468D147BB}">
      <dgm:prSet/>
      <dgm:spPr/>
      <dgm:t>
        <a:bodyPr/>
        <a:lstStyle/>
        <a:p>
          <a:endParaRPr lang="en-US"/>
        </a:p>
      </dgm:t>
    </dgm:pt>
    <dgm:pt modelId="{D0545F94-C2F5-4CCF-BE5D-AA90E8477CF0}" type="sibTrans" cxnId="{B1BA2D45-56DD-4C95-B4CA-222468D147BB}">
      <dgm:prSet/>
      <dgm:spPr/>
      <dgm:t>
        <a:bodyPr/>
        <a:lstStyle/>
        <a:p>
          <a:endParaRPr lang="en-US"/>
        </a:p>
      </dgm:t>
    </dgm:pt>
    <dgm:pt modelId="{2CC9358B-041F-417C-BDE4-34F1FBF9329C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Public Administration &amp; Democracy</a:t>
          </a:r>
        </a:p>
      </dgm:t>
    </dgm:pt>
    <dgm:pt modelId="{6F022561-6EA8-4466-92E3-AA45A9EB5784}" type="parTrans" cxnId="{7D53DDC7-D954-468A-9A68-75D7FF7DE010}">
      <dgm:prSet/>
      <dgm:spPr/>
      <dgm:t>
        <a:bodyPr/>
        <a:lstStyle/>
        <a:p>
          <a:endParaRPr lang="en-US"/>
        </a:p>
      </dgm:t>
    </dgm:pt>
    <dgm:pt modelId="{C6FE62C3-EFAE-4C2A-AD64-CED65051EABF}" type="sibTrans" cxnId="{7D53DDC7-D954-468A-9A68-75D7FF7DE010}">
      <dgm:prSet/>
      <dgm:spPr/>
      <dgm:t>
        <a:bodyPr/>
        <a:lstStyle/>
        <a:p>
          <a:endParaRPr lang="en-US"/>
        </a:p>
      </dgm:t>
    </dgm:pt>
    <dgm:pt modelId="{492F4D55-04F9-4B44-B6D2-3710299A4510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Int’l Actors &amp; Issues</a:t>
          </a:r>
        </a:p>
      </dgm:t>
    </dgm:pt>
    <dgm:pt modelId="{0C9C2AA5-476D-4881-B253-24729FA51C4B}" type="parTrans" cxnId="{DEDE3AEF-1CF6-4DFC-BC64-8C5E6E4CE6FA}">
      <dgm:prSet/>
      <dgm:spPr/>
      <dgm:t>
        <a:bodyPr/>
        <a:lstStyle/>
        <a:p>
          <a:endParaRPr lang="en-US"/>
        </a:p>
      </dgm:t>
    </dgm:pt>
    <dgm:pt modelId="{F0EE0C6F-A02E-427F-9907-D1897BA11641}" type="sibTrans" cxnId="{DEDE3AEF-1CF6-4DFC-BC64-8C5E6E4CE6FA}">
      <dgm:prSet/>
      <dgm:spPr/>
      <dgm:t>
        <a:bodyPr/>
        <a:lstStyle/>
        <a:p>
          <a:endParaRPr lang="en-US"/>
        </a:p>
      </dgm:t>
    </dgm:pt>
    <dgm:pt modelId="{0ABABCAD-02C5-41A0-BAA6-147C01299F44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Elective</a:t>
          </a:r>
        </a:p>
      </dgm:t>
    </dgm:pt>
    <dgm:pt modelId="{F6F111C8-C720-4895-BC13-223661904F77}" type="parTrans" cxnId="{6EB1C68F-4DE8-4E9A-BCAD-C74756CA0BE3}">
      <dgm:prSet/>
      <dgm:spPr/>
      <dgm:t>
        <a:bodyPr/>
        <a:lstStyle/>
        <a:p>
          <a:endParaRPr lang="en-US"/>
        </a:p>
      </dgm:t>
    </dgm:pt>
    <dgm:pt modelId="{1F45AA70-A479-4EFE-B057-6AA3535C28FF}" type="sibTrans" cxnId="{6EB1C68F-4DE8-4E9A-BCAD-C74756CA0BE3}">
      <dgm:prSet/>
      <dgm:spPr/>
      <dgm:t>
        <a:bodyPr/>
        <a:lstStyle/>
        <a:p>
          <a:endParaRPr lang="en-US"/>
        </a:p>
      </dgm:t>
    </dgm:pt>
    <dgm:pt modelId="{9A5E1A09-53BB-40E4-86B8-83B57686D553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Int’l Management</a:t>
          </a:r>
        </a:p>
      </dgm:t>
    </dgm:pt>
    <dgm:pt modelId="{581943C1-8007-4341-B70D-E19266F6B8F2}" type="parTrans" cxnId="{9B7D7CD8-F0BD-4029-A4F8-7D2E732A058A}">
      <dgm:prSet/>
      <dgm:spPr/>
      <dgm:t>
        <a:bodyPr/>
        <a:lstStyle/>
        <a:p>
          <a:endParaRPr lang="en-US"/>
        </a:p>
      </dgm:t>
    </dgm:pt>
    <dgm:pt modelId="{E67FC3B9-51D0-4182-A061-AF6041E88AF9}" type="sibTrans" cxnId="{9B7D7CD8-F0BD-4029-A4F8-7D2E732A058A}">
      <dgm:prSet/>
      <dgm:spPr/>
      <dgm:t>
        <a:bodyPr/>
        <a:lstStyle/>
        <a:p>
          <a:endParaRPr lang="en-US"/>
        </a:p>
      </dgm:t>
    </dgm:pt>
    <dgm:pt modelId="{DCA57D99-737E-4402-8CA5-616FC8E2ED5A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Elective/Career Track x2</a:t>
          </a:r>
        </a:p>
      </dgm:t>
    </dgm:pt>
    <dgm:pt modelId="{4E8B0D0E-D2F1-4B73-924F-F9B85B38D765}" type="parTrans" cxnId="{DAF27DBC-62AF-4D10-AC01-3B1D841C1FA9}">
      <dgm:prSet/>
      <dgm:spPr/>
      <dgm:t>
        <a:bodyPr/>
        <a:lstStyle/>
        <a:p>
          <a:endParaRPr lang="en-US"/>
        </a:p>
      </dgm:t>
    </dgm:pt>
    <dgm:pt modelId="{A6F65494-F47B-4CBA-8F37-522D8DFC7D4C}" type="sibTrans" cxnId="{DAF27DBC-62AF-4D10-AC01-3B1D841C1FA9}">
      <dgm:prSet/>
      <dgm:spPr/>
      <dgm:t>
        <a:bodyPr/>
        <a:lstStyle/>
        <a:p>
          <a:endParaRPr lang="en-US"/>
        </a:p>
      </dgm:t>
    </dgm:pt>
    <dgm:pt modelId="{E0081483-6804-406F-BBBA-C8B92854F5A5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/>
            <a:t>Public </a:t>
          </a:r>
          <a:r>
            <a:rPr lang="en-US" dirty="0"/>
            <a:t>Budgeting</a:t>
          </a:r>
        </a:p>
      </dgm:t>
    </dgm:pt>
    <dgm:pt modelId="{1229BF57-4B29-44F8-95AF-0E0EDB1BDA3F}" type="parTrans" cxnId="{A79E0854-6D87-49C5-A5CB-0E316DB38B0C}">
      <dgm:prSet/>
      <dgm:spPr/>
    </dgm:pt>
    <dgm:pt modelId="{B31F350D-ECD4-4E25-A37D-2F75CAAA6C85}" type="sibTrans" cxnId="{A79E0854-6D87-49C5-A5CB-0E316DB38B0C}">
      <dgm:prSet/>
      <dgm:spPr/>
    </dgm:pt>
    <dgm:pt modelId="{AD7FABEF-494F-4794-A84E-B5ED3F9B4285}" type="pres">
      <dgm:prSet presAssocID="{CD0B9B49-B382-417A-A5FC-2FE22D9022FB}" presName="linearFlow" presStyleCnt="0">
        <dgm:presLayoutVars>
          <dgm:dir/>
          <dgm:animLvl val="lvl"/>
          <dgm:resizeHandles val="exact"/>
        </dgm:presLayoutVars>
      </dgm:prSet>
      <dgm:spPr/>
    </dgm:pt>
    <dgm:pt modelId="{0FCE2B86-B60B-4181-B9DE-6112438938FC}" type="pres">
      <dgm:prSet presAssocID="{FB4B62C9-D71C-4076-BB74-D6D4BD8A1758}" presName="composite" presStyleCnt="0"/>
      <dgm:spPr/>
    </dgm:pt>
    <dgm:pt modelId="{44BD236A-8D07-4432-AAD7-1A3D6C12D7ED}" type="pres">
      <dgm:prSet presAssocID="{FB4B62C9-D71C-4076-BB74-D6D4BD8A1758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5B3016F9-D37E-427F-9601-E62FFEB25682}" type="pres">
      <dgm:prSet presAssocID="{FB4B62C9-D71C-4076-BB74-D6D4BD8A1758}" presName="parSh" presStyleLbl="node1" presStyleIdx="0" presStyleCnt="3"/>
      <dgm:spPr/>
    </dgm:pt>
    <dgm:pt modelId="{B698C20F-1F3D-4FC6-B1CB-B711700B6E7D}" type="pres">
      <dgm:prSet presAssocID="{FB4B62C9-D71C-4076-BB74-D6D4BD8A1758}" presName="desTx" presStyleLbl="fgAcc1" presStyleIdx="0" presStyleCnt="3">
        <dgm:presLayoutVars>
          <dgm:bulletEnabled val="1"/>
        </dgm:presLayoutVars>
      </dgm:prSet>
      <dgm:spPr/>
    </dgm:pt>
    <dgm:pt modelId="{0866C716-6BDB-420E-8658-30D5DED670FE}" type="pres">
      <dgm:prSet presAssocID="{5E873826-CA70-456B-BFCE-DB55AEF1A35B}" presName="sibTrans" presStyleLbl="sibTrans2D1" presStyleIdx="0" presStyleCnt="2"/>
      <dgm:spPr/>
    </dgm:pt>
    <dgm:pt modelId="{3C2F8411-C4DE-4C81-BEDA-6494FF9CA318}" type="pres">
      <dgm:prSet presAssocID="{5E873826-CA70-456B-BFCE-DB55AEF1A35B}" presName="connTx" presStyleLbl="sibTrans2D1" presStyleIdx="0" presStyleCnt="2"/>
      <dgm:spPr/>
    </dgm:pt>
    <dgm:pt modelId="{C6ED3A60-507A-4E4B-B53B-87CDEF5ADE9A}" type="pres">
      <dgm:prSet presAssocID="{8210B536-038E-40AC-9021-407DB3CBDCB7}" presName="composite" presStyleCnt="0"/>
      <dgm:spPr/>
    </dgm:pt>
    <dgm:pt modelId="{20F8248F-BD04-4995-846A-6FDA65BA0F52}" type="pres">
      <dgm:prSet presAssocID="{8210B536-038E-40AC-9021-407DB3CBDCB7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37B1FAB-D4C0-4633-A27E-66C8FE876D6F}" type="pres">
      <dgm:prSet presAssocID="{8210B536-038E-40AC-9021-407DB3CBDCB7}" presName="parSh" presStyleLbl="node1" presStyleIdx="1" presStyleCnt="3"/>
      <dgm:spPr/>
    </dgm:pt>
    <dgm:pt modelId="{A28CA212-3D02-408C-B128-338B43908261}" type="pres">
      <dgm:prSet presAssocID="{8210B536-038E-40AC-9021-407DB3CBDCB7}" presName="desTx" presStyleLbl="fgAcc1" presStyleIdx="1" presStyleCnt="3">
        <dgm:presLayoutVars>
          <dgm:bulletEnabled val="1"/>
        </dgm:presLayoutVars>
      </dgm:prSet>
      <dgm:spPr/>
    </dgm:pt>
    <dgm:pt modelId="{28AF99AA-36B6-45FD-B72C-03E2E99C1C12}" type="pres">
      <dgm:prSet presAssocID="{CB19DC52-A2FB-4C33-B8BB-C0358F451F9F}" presName="sibTrans" presStyleLbl="sibTrans2D1" presStyleIdx="1" presStyleCnt="2"/>
      <dgm:spPr/>
    </dgm:pt>
    <dgm:pt modelId="{926D18FF-4D76-4D31-AEB0-364E95DFF00F}" type="pres">
      <dgm:prSet presAssocID="{CB19DC52-A2FB-4C33-B8BB-C0358F451F9F}" presName="connTx" presStyleLbl="sibTrans2D1" presStyleIdx="1" presStyleCnt="2"/>
      <dgm:spPr/>
    </dgm:pt>
    <dgm:pt modelId="{C5614E6F-C4E5-47E3-9631-BD4C87046139}" type="pres">
      <dgm:prSet presAssocID="{5077982B-D14C-42D8-B490-AC9E45E22E10}" presName="composite" presStyleCnt="0"/>
      <dgm:spPr/>
    </dgm:pt>
    <dgm:pt modelId="{8511ABD3-51E3-47C9-8F82-B1C32A9B1EBD}" type="pres">
      <dgm:prSet presAssocID="{5077982B-D14C-42D8-B490-AC9E45E22E1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D9AF44C-A95C-4781-BBAE-78BB85E21A23}" type="pres">
      <dgm:prSet presAssocID="{5077982B-D14C-42D8-B490-AC9E45E22E10}" presName="parSh" presStyleLbl="node1" presStyleIdx="2" presStyleCnt="3"/>
      <dgm:spPr/>
    </dgm:pt>
    <dgm:pt modelId="{67FE8905-D9F3-4DF3-9BE4-409277E9630C}" type="pres">
      <dgm:prSet presAssocID="{5077982B-D14C-42D8-B490-AC9E45E22E1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1F47F405-6EEA-48EC-827B-DC034A76718F}" type="presOf" srcId="{A834E9B7-F1F6-4EE7-A1B1-14DD37EB3242}" destId="{A28CA212-3D02-408C-B128-338B43908261}" srcOrd="0" destOrd="0" presId="urn:microsoft.com/office/officeart/2005/8/layout/process3"/>
    <dgm:cxn modelId="{09A68A26-A6D0-4E9E-9B99-BF27AFAB53F3}" type="presOf" srcId="{492F4D55-04F9-4B44-B6D2-3710299A4510}" destId="{A28CA212-3D02-408C-B128-338B43908261}" srcOrd="0" destOrd="2" presId="urn:microsoft.com/office/officeart/2005/8/layout/process3"/>
    <dgm:cxn modelId="{A211932B-C509-4025-A3EB-AC65C6380A3A}" type="presOf" srcId="{FB4B62C9-D71C-4076-BB74-D6D4BD8A1758}" destId="{44BD236A-8D07-4432-AAD7-1A3D6C12D7ED}" srcOrd="0" destOrd="0" presId="urn:microsoft.com/office/officeart/2005/8/layout/process3"/>
    <dgm:cxn modelId="{99944733-F42D-4990-8482-A018167CBAC8}" type="presOf" srcId="{3B42891A-7942-42D1-91B8-C0C939C32949}" destId="{67FE8905-D9F3-4DF3-9BE4-409277E9630C}" srcOrd="0" destOrd="0" presId="urn:microsoft.com/office/officeart/2005/8/layout/process3"/>
    <dgm:cxn modelId="{0E68E535-EF0A-47E8-A16E-6591E9BA2C36}" type="presOf" srcId="{046C35AF-7723-47C9-8196-C8C9AD85CE5D}" destId="{B698C20F-1F3D-4FC6-B1CB-B711700B6E7D}" srcOrd="0" destOrd="0" presId="urn:microsoft.com/office/officeart/2005/8/layout/process3"/>
    <dgm:cxn modelId="{02C04A36-3A01-4511-A14D-216CD407F9A5}" type="presOf" srcId="{0ABABCAD-02C5-41A0-BAA6-147C01299F44}" destId="{A28CA212-3D02-408C-B128-338B43908261}" srcOrd="0" destOrd="3" presId="urn:microsoft.com/office/officeart/2005/8/layout/process3"/>
    <dgm:cxn modelId="{8CE1D136-EE4A-4E8B-A68A-9224A8C25B44}" srcId="{CD0B9B49-B382-417A-A5FC-2FE22D9022FB}" destId="{5077982B-D14C-42D8-B490-AC9E45E22E10}" srcOrd="2" destOrd="0" parTransId="{1B344403-A943-480B-BD20-247FDAB58A99}" sibTransId="{0413341C-DFAF-4CC9-A636-D41D9DA7C7A1}"/>
    <dgm:cxn modelId="{03B5FA3B-972B-4F29-BA3B-FEC93F023828}" type="presOf" srcId="{5E873826-CA70-456B-BFCE-DB55AEF1A35B}" destId="{3C2F8411-C4DE-4C81-BEDA-6494FF9CA318}" srcOrd="1" destOrd="0" presId="urn:microsoft.com/office/officeart/2005/8/layout/process3"/>
    <dgm:cxn modelId="{4782213C-FAB9-4173-9B36-C8979FC6FF19}" srcId="{FB4B62C9-D71C-4076-BB74-D6D4BD8A1758}" destId="{046C35AF-7723-47C9-8196-C8C9AD85CE5D}" srcOrd="0" destOrd="0" parTransId="{C82902BE-C983-45A8-8A7D-56FCB4246867}" sibTransId="{AEEE01F8-5401-47D5-9EC3-1868897BC46A}"/>
    <dgm:cxn modelId="{3EB3E742-6DB5-47B4-9241-408943200476}" type="presOf" srcId="{9A5E1A09-53BB-40E4-86B8-83B57686D553}" destId="{67FE8905-D9F3-4DF3-9BE4-409277E9630C}" srcOrd="0" destOrd="1" presId="urn:microsoft.com/office/officeart/2005/8/layout/process3"/>
    <dgm:cxn modelId="{B1BA2D45-56DD-4C95-B4CA-222468D147BB}" srcId="{5077982B-D14C-42D8-B490-AC9E45E22E10}" destId="{3B42891A-7942-42D1-91B8-C0C939C32949}" srcOrd="0" destOrd="0" parTransId="{5917FE8A-EF49-4649-BFC1-36D07D1F8B95}" sibTransId="{D0545F94-C2F5-4CCF-BE5D-AA90E8477CF0}"/>
    <dgm:cxn modelId="{088EA745-0FD6-4EEB-A4E3-EA37D398EB9D}" type="presOf" srcId="{5077982B-D14C-42D8-B490-AC9E45E22E10}" destId="{DD9AF44C-A95C-4781-BBAE-78BB85E21A23}" srcOrd="1" destOrd="0" presId="urn:microsoft.com/office/officeart/2005/8/layout/process3"/>
    <dgm:cxn modelId="{3D763548-D028-479B-822F-111F889DEE4B}" type="presOf" srcId="{8210B536-038E-40AC-9021-407DB3CBDCB7}" destId="{137B1FAB-D4C0-4633-A27E-66C8FE876D6F}" srcOrd="1" destOrd="0" presId="urn:microsoft.com/office/officeart/2005/8/layout/process3"/>
    <dgm:cxn modelId="{26A1CE68-D17D-4F63-84A5-D0064B9ABD67}" type="presOf" srcId="{CB19DC52-A2FB-4C33-B8BB-C0358F451F9F}" destId="{926D18FF-4D76-4D31-AEB0-364E95DFF00F}" srcOrd="1" destOrd="0" presId="urn:microsoft.com/office/officeart/2005/8/layout/process3"/>
    <dgm:cxn modelId="{C5608B49-B7A7-4036-9EEA-C183D4E74EF2}" type="presOf" srcId="{404EFC1D-CCAD-41CD-8C5A-5FFAC57DF498}" destId="{A28CA212-3D02-408C-B128-338B43908261}" srcOrd="0" destOrd="1" presId="urn:microsoft.com/office/officeart/2005/8/layout/process3"/>
    <dgm:cxn modelId="{ED6EC349-CEC0-4821-B1F1-EBADD4C75628}" type="presOf" srcId="{5077982B-D14C-42D8-B490-AC9E45E22E10}" destId="{8511ABD3-51E3-47C9-8F82-B1C32A9B1EBD}" srcOrd="0" destOrd="0" presId="urn:microsoft.com/office/officeart/2005/8/layout/process3"/>
    <dgm:cxn modelId="{FA798A70-C3D6-4950-BCC0-697B60A8CDFB}" type="presOf" srcId="{5E873826-CA70-456B-BFCE-DB55AEF1A35B}" destId="{0866C716-6BDB-420E-8658-30D5DED670FE}" srcOrd="0" destOrd="0" presId="urn:microsoft.com/office/officeart/2005/8/layout/process3"/>
    <dgm:cxn modelId="{04900572-4D9B-40E8-88FC-2DF3921526DF}" type="presOf" srcId="{DCA57D99-737E-4402-8CA5-616FC8E2ED5A}" destId="{67FE8905-D9F3-4DF3-9BE4-409277E9630C}" srcOrd="0" destOrd="2" presId="urn:microsoft.com/office/officeart/2005/8/layout/process3"/>
    <dgm:cxn modelId="{A79E0854-6D87-49C5-A5CB-0E316DB38B0C}" srcId="{FB4B62C9-D71C-4076-BB74-D6D4BD8A1758}" destId="{E0081483-6804-406F-BBBA-C8B92854F5A5}" srcOrd="1" destOrd="0" parTransId="{1229BF57-4B29-44F8-95AF-0E0EDB1BDA3F}" sibTransId="{B31F350D-ECD4-4E25-A37D-2F75CAAA6C85}"/>
    <dgm:cxn modelId="{1FB61854-5224-4FFD-B0CC-B3D2B74D478C}" type="presOf" srcId="{FB4B62C9-D71C-4076-BB74-D6D4BD8A1758}" destId="{5B3016F9-D37E-427F-9601-E62FFEB25682}" srcOrd="1" destOrd="0" presId="urn:microsoft.com/office/officeart/2005/8/layout/process3"/>
    <dgm:cxn modelId="{C3646C7A-0BEB-47A8-A70C-BDD113AA8C53}" type="presOf" srcId="{2CC9358B-041F-417C-BDE4-34F1FBF9329C}" destId="{B698C20F-1F3D-4FC6-B1CB-B711700B6E7D}" srcOrd="0" destOrd="2" presId="urn:microsoft.com/office/officeart/2005/8/layout/process3"/>
    <dgm:cxn modelId="{6EB1C68F-4DE8-4E9A-BCAD-C74756CA0BE3}" srcId="{8210B536-038E-40AC-9021-407DB3CBDCB7}" destId="{0ABABCAD-02C5-41A0-BAA6-147C01299F44}" srcOrd="3" destOrd="0" parTransId="{F6F111C8-C720-4895-BC13-223661904F77}" sibTransId="{1F45AA70-A479-4EFE-B057-6AA3535C28FF}"/>
    <dgm:cxn modelId="{657A46A8-C06C-43A9-816D-29224EA852FA}" type="presOf" srcId="{E0081483-6804-406F-BBBA-C8B92854F5A5}" destId="{B698C20F-1F3D-4FC6-B1CB-B711700B6E7D}" srcOrd="0" destOrd="1" presId="urn:microsoft.com/office/officeart/2005/8/layout/process3"/>
    <dgm:cxn modelId="{FFB236AD-F1BB-49FE-8882-F9E386A7319C}" type="presOf" srcId="{CB19DC52-A2FB-4C33-B8BB-C0358F451F9F}" destId="{28AF99AA-36B6-45FD-B72C-03E2E99C1C12}" srcOrd="0" destOrd="0" presId="urn:microsoft.com/office/officeart/2005/8/layout/process3"/>
    <dgm:cxn modelId="{47FE24AE-D632-48A6-B24F-A66B541C8927}" type="presOf" srcId="{CD0B9B49-B382-417A-A5FC-2FE22D9022FB}" destId="{AD7FABEF-494F-4794-A84E-B5ED3F9B4285}" srcOrd="0" destOrd="0" presId="urn:microsoft.com/office/officeart/2005/8/layout/process3"/>
    <dgm:cxn modelId="{DAF27DBC-62AF-4D10-AC01-3B1D841C1FA9}" srcId="{5077982B-D14C-42D8-B490-AC9E45E22E10}" destId="{DCA57D99-737E-4402-8CA5-616FC8E2ED5A}" srcOrd="2" destOrd="0" parTransId="{4E8B0D0E-D2F1-4B73-924F-F9B85B38D765}" sibTransId="{A6F65494-F47B-4CBA-8F37-522D8DFC7D4C}"/>
    <dgm:cxn modelId="{7D53DDC7-D954-468A-9A68-75D7FF7DE010}" srcId="{FB4B62C9-D71C-4076-BB74-D6D4BD8A1758}" destId="{2CC9358B-041F-417C-BDE4-34F1FBF9329C}" srcOrd="2" destOrd="0" parTransId="{6F022561-6EA8-4466-92E3-AA45A9EB5784}" sibTransId="{C6FE62C3-EFAE-4C2A-AD64-CED65051EABF}"/>
    <dgm:cxn modelId="{D4F6C4CB-8320-409C-94AB-85AAEBB96AEA}" type="presOf" srcId="{8210B536-038E-40AC-9021-407DB3CBDCB7}" destId="{20F8248F-BD04-4995-846A-6FDA65BA0F52}" srcOrd="0" destOrd="0" presId="urn:microsoft.com/office/officeart/2005/8/layout/process3"/>
    <dgm:cxn modelId="{C478BFCC-7210-46ED-949F-87874D01E81E}" srcId="{CD0B9B49-B382-417A-A5FC-2FE22D9022FB}" destId="{FB4B62C9-D71C-4076-BB74-D6D4BD8A1758}" srcOrd="0" destOrd="0" parTransId="{212B3782-27FF-4560-B745-7859E1E87EE3}" sibTransId="{5E873826-CA70-456B-BFCE-DB55AEF1A35B}"/>
    <dgm:cxn modelId="{9B7D7CD8-F0BD-4029-A4F8-7D2E732A058A}" srcId="{5077982B-D14C-42D8-B490-AC9E45E22E10}" destId="{9A5E1A09-53BB-40E4-86B8-83B57686D553}" srcOrd="1" destOrd="0" parTransId="{581943C1-8007-4341-B70D-E19266F6B8F2}" sibTransId="{E67FC3B9-51D0-4182-A061-AF6041E88AF9}"/>
    <dgm:cxn modelId="{256A66E3-25B7-4BE9-A40F-BF40A42CD79A}" srcId="{CD0B9B49-B382-417A-A5FC-2FE22D9022FB}" destId="{8210B536-038E-40AC-9021-407DB3CBDCB7}" srcOrd="1" destOrd="0" parTransId="{88A0541F-03B0-406A-8B94-E9B4EA96833E}" sibTransId="{CB19DC52-A2FB-4C33-B8BB-C0358F451F9F}"/>
    <dgm:cxn modelId="{8DFFDFE5-3C31-4DC9-A123-8293FDC9BA74}" srcId="{8210B536-038E-40AC-9021-407DB3CBDCB7}" destId="{A834E9B7-F1F6-4EE7-A1B1-14DD37EB3242}" srcOrd="0" destOrd="0" parTransId="{1C75C5B2-0846-446C-BAE0-D21C2A79680A}" sibTransId="{1D8C1CE6-FF2E-4A7E-94CC-4931DBC8C847}"/>
    <dgm:cxn modelId="{DEDE3AEF-1CF6-4DFC-BC64-8C5E6E4CE6FA}" srcId="{8210B536-038E-40AC-9021-407DB3CBDCB7}" destId="{492F4D55-04F9-4B44-B6D2-3710299A4510}" srcOrd="2" destOrd="0" parTransId="{0C9C2AA5-476D-4881-B253-24729FA51C4B}" sibTransId="{F0EE0C6F-A02E-427F-9907-D1897BA11641}"/>
    <dgm:cxn modelId="{2A8916F5-1562-4A44-B0F7-AEA6D001221B}" srcId="{8210B536-038E-40AC-9021-407DB3CBDCB7}" destId="{404EFC1D-CCAD-41CD-8C5A-5FFAC57DF498}" srcOrd="1" destOrd="0" parTransId="{F3AD898B-C689-4AF9-9F87-AF7BF7BBC4B1}" sibTransId="{F9EDA6CA-F9C5-4EC3-A4AC-5A1F97418F54}"/>
    <dgm:cxn modelId="{CFC5182D-8642-4E63-BA17-DEFE22E4A75B}" type="presParOf" srcId="{AD7FABEF-494F-4794-A84E-B5ED3F9B4285}" destId="{0FCE2B86-B60B-4181-B9DE-6112438938FC}" srcOrd="0" destOrd="0" presId="urn:microsoft.com/office/officeart/2005/8/layout/process3"/>
    <dgm:cxn modelId="{27E886B4-D5BF-452F-A8E4-E5BE992251DA}" type="presParOf" srcId="{0FCE2B86-B60B-4181-B9DE-6112438938FC}" destId="{44BD236A-8D07-4432-AAD7-1A3D6C12D7ED}" srcOrd="0" destOrd="0" presId="urn:microsoft.com/office/officeart/2005/8/layout/process3"/>
    <dgm:cxn modelId="{8C4CA121-CEC1-4281-9E95-205058BA96D7}" type="presParOf" srcId="{0FCE2B86-B60B-4181-B9DE-6112438938FC}" destId="{5B3016F9-D37E-427F-9601-E62FFEB25682}" srcOrd="1" destOrd="0" presId="urn:microsoft.com/office/officeart/2005/8/layout/process3"/>
    <dgm:cxn modelId="{7B4CABA5-7672-40B7-9841-33CDF1B5071B}" type="presParOf" srcId="{0FCE2B86-B60B-4181-B9DE-6112438938FC}" destId="{B698C20F-1F3D-4FC6-B1CB-B711700B6E7D}" srcOrd="2" destOrd="0" presId="urn:microsoft.com/office/officeart/2005/8/layout/process3"/>
    <dgm:cxn modelId="{2E5E7E58-1C46-4BF0-9EFD-43A0CF9AB1FD}" type="presParOf" srcId="{AD7FABEF-494F-4794-A84E-B5ED3F9B4285}" destId="{0866C716-6BDB-420E-8658-30D5DED670FE}" srcOrd="1" destOrd="0" presId="urn:microsoft.com/office/officeart/2005/8/layout/process3"/>
    <dgm:cxn modelId="{5F70DAE3-8906-49F7-A2E6-DF533C13FC19}" type="presParOf" srcId="{0866C716-6BDB-420E-8658-30D5DED670FE}" destId="{3C2F8411-C4DE-4C81-BEDA-6494FF9CA318}" srcOrd="0" destOrd="0" presId="urn:microsoft.com/office/officeart/2005/8/layout/process3"/>
    <dgm:cxn modelId="{D0EC102B-38E1-4C4E-A642-F88C537DF2AF}" type="presParOf" srcId="{AD7FABEF-494F-4794-A84E-B5ED3F9B4285}" destId="{C6ED3A60-507A-4E4B-B53B-87CDEF5ADE9A}" srcOrd="2" destOrd="0" presId="urn:microsoft.com/office/officeart/2005/8/layout/process3"/>
    <dgm:cxn modelId="{8CA4F8CE-1897-44E0-BD66-FD06904E7902}" type="presParOf" srcId="{C6ED3A60-507A-4E4B-B53B-87CDEF5ADE9A}" destId="{20F8248F-BD04-4995-846A-6FDA65BA0F52}" srcOrd="0" destOrd="0" presId="urn:microsoft.com/office/officeart/2005/8/layout/process3"/>
    <dgm:cxn modelId="{02F6F847-63B8-4EB6-80AF-FE6D310143EF}" type="presParOf" srcId="{C6ED3A60-507A-4E4B-B53B-87CDEF5ADE9A}" destId="{137B1FAB-D4C0-4633-A27E-66C8FE876D6F}" srcOrd="1" destOrd="0" presId="urn:microsoft.com/office/officeart/2005/8/layout/process3"/>
    <dgm:cxn modelId="{45C5C864-4734-4176-87B0-1FA0B8810A08}" type="presParOf" srcId="{C6ED3A60-507A-4E4B-B53B-87CDEF5ADE9A}" destId="{A28CA212-3D02-408C-B128-338B43908261}" srcOrd="2" destOrd="0" presId="urn:microsoft.com/office/officeart/2005/8/layout/process3"/>
    <dgm:cxn modelId="{D955D8A7-2539-492C-92F4-C05F6C3E25A1}" type="presParOf" srcId="{AD7FABEF-494F-4794-A84E-B5ED3F9B4285}" destId="{28AF99AA-36B6-45FD-B72C-03E2E99C1C12}" srcOrd="3" destOrd="0" presId="urn:microsoft.com/office/officeart/2005/8/layout/process3"/>
    <dgm:cxn modelId="{F87C4CE5-6D40-450E-84FB-9CB5942CCA5F}" type="presParOf" srcId="{28AF99AA-36B6-45FD-B72C-03E2E99C1C12}" destId="{926D18FF-4D76-4D31-AEB0-364E95DFF00F}" srcOrd="0" destOrd="0" presId="urn:microsoft.com/office/officeart/2005/8/layout/process3"/>
    <dgm:cxn modelId="{C5259E75-E021-432F-9D14-95702B9025D5}" type="presParOf" srcId="{AD7FABEF-494F-4794-A84E-B5ED3F9B4285}" destId="{C5614E6F-C4E5-47E3-9631-BD4C87046139}" srcOrd="4" destOrd="0" presId="urn:microsoft.com/office/officeart/2005/8/layout/process3"/>
    <dgm:cxn modelId="{5303275B-9C1B-473A-8727-736750E7F60D}" type="presParOf" srcId="{C5614E6F-C4E5-47E3-9631-BD4C87046139}" destId="{8511ABD3-51E3-47C9-8F82-B1C32A9B1EBD}" srcOrd="0" destOrd="0" presId="urn:microsoft.com/office/officeart/2005/8/layout/process3"/>
    <dgm:cxn modelId="{B0851D75-2A55-47FC-A23C-C3AC0063C014}" type="presParOf" srcId="{C5614E6F-C4E5-47E3-9631-BD4C87046139}" destId="{DD9AF44C-A95C-4781-BBAE-78BB85E21A23}" srcOrd="1" destOrd="0" presId="urn:microsoft.com/office/officeart/2005/8/layout/process3"/>
    <dgm:cxn modelId="{42E55176-D6FB-460C-82A4-52BDFAB06D74}" type="presParOf" srcId="{C5614E6F-C4E5-47E3-9631-BD4C87046139}" destId="{67FE8905-D9F3-4DF3-9BE4-409277E9630C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0B9B49-B382-417A-A5FC-2FE22D9022FB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4B62C9-D71C-4076-BB74-D6D4BD8A175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Summer II</a:t>
          </a:r>
          <a:br>
            <a:rPr lang="en-US" dirty="0"/>
          </a:br>
          <a:r>
            <a:rPr lang="en-US" dirty="0"/>
            <a:t>3 cr.</a:t>
          </a:r>
        </a:p>
      </dgm:t>
    </dgm:pt>
    <dgm:pt modelId="{212B3782-27FF-4560-B745-7859E1E87EE3}" type="parTrans" cxnId="{C478BFCC-7210-46ED-949F-87874D01E81E}">
      <dgm:prSet/>
      <dgm:spPr/>
      <dgm:t>
        <a:bodyPr/>
        <a:lstStyle/>
        <a:p>
          <a:endParaRPr lang="en-US"/>
        </a:p>
      </dgm:t>
    </dgm:pt>
    <dgm:pt modelId="{5E873826-CA70-456B-BFCE-DB55AEF1A35B}" type="sibTrans" cxnId="{C478BFCC-7210-46ED-949F-87874D01E81E}">
      <dgm:prSet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6BA6057E-A943-4011-9C29-E38B71C327E3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Internship (Career Track)</a:t>
          </a:r>
        </a:p>
      </dgm:t>
    </dgm:pt>
    <dgm:pt modelId="{B9C89626-41F2-4F12-AE14-086356888C7E}" type="parTrans" cxnId="{DA5BDD0C-07E0-400F-BF91-66CEA737AD57}">
      <dgm:prSet/>
      <dgm:spPr/>
      <dgm:t>
        <a:bodyPr/>
        <a:lstStyle/>
        <a:p>
          <a:endParaRPr lang="en-US"/>
        </a:p>
      </dgm:t>
    </dgm:pt>
    <dgm:pt modelId="{7E482BDE-570D-4648-AA01-CA075AEEA5B5}" type="sibTrans" cxnId="{DA5BDD0C-07E0-400F-BF91-66CEA737AD57}">
      <dgm:prSet/>
      <dgm:spPr/>
      <dgm:t>
        <a:bodyPr/>
        <a:lstStyle/>
        <a:p>
          <a:endParaRPr lang="en-US"/>
        </a:p>
      </dgm:t>
    </dgm:pt>
    <dgm:pt modelId="{8210B536-038E-40AC-9021-407DB3CBDCB7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Fall II</a:t>
          </a:r>
          <a:br>
            <a:rPr lang="en-US" dirty="0"/>
          </a:br>
          <a:r>
            <a:rPr lang="en-US" dirty="0"/>
            <a:t>9 cr.</a:t>
          </a:r>
        </a:p>
      </dgm:t>
    </dgm:pt>
    <dgm:pt modelId="{88A0541F-03B0-406A-8B94-E9B4EA96833E}" type="parTrans" cxnId="{256A66E3-25B7-4BE9-A40F-BF40A42CD79A}">
      <dgm:prSet/>
      <dgm:spPr/>
      <dgm:t>
        <a:bodyPr/>
        <a:lstStyle/>
        <a:p>
          <a:endParaRPr lang="en-US"/>
        </a:p>
      </dgm:t>
    </dgm:pt>
    <dgm:pt modelId="{CB19DC52-A2FB-4C33-B8BB-C0358F451F9F}" type="sibTrans" cxnId="{256A66E3-25B7-4BE9-A40F-BF40A42CD79A}">
      <dgm:prSet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A834E9B7-F1F6-4EE7-A1B1-14DD37EB3242}">
      <dgm:prSet phldrT="[Text]"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Elective/ Career Track x3</a:t>
          </a:r>
        </a:p>
      </dgm:t>
    </dgm:pt>
    <dgm:pt modelId="{1C75C5B2-0846-446C-BAE0-D21C2A79680A}" type="parTrans" cxnId="{8DFFDFE5-3C31-4DC9-A123-8293FDC9BA74}">
      <dgm:prSet/>
      <dgm:spPr/>
      <dgm:t>
        <a:bodyPr/>
        <a:lstStyle/>
        <a:p>
          <a:endParaRPr lang="en-US"/>
        </a:p>
      </dgm:t>
    </dgm:pt>
    <dgm:pt modelId="{1D8C1CE6-FF2E-4A7E-94CC-4931DBC8C847}" type="sibTrans" cxnId="{8DFFDFE5-3C31-4DC9-A123-8293FDC9BA74}">
      <dgm:prSet/>
      <dgm:spPr/>
      <dgm:t>
        <a:bodyPr/>
        <a:lstStyle/>
        <a:p>
          <a:endParaRPr lang="en-US"/>
        </a:p>
      </dgm:t>
    </dgm:pt>
    <dgm:pt modelId="{5077982B-D14C-42D8-B490-AC9E45E22E10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Spring</a:t>
          </a:r>
          <a:br>
            <a:rPr lang="en-US" dirty="0"/>
          </a:br>
          <a:r>
            <a:rPr lang="en-US" dirty="0"/>
            <a:t>9 cr.</a:t>
          </a:r>
        </a:p>
      </dgm:t>
    </dgm:pt>
    <dgm:pt modelId="{1B344403-A943-480B-BD20-247FDAB58A99}" type="parTrans" cxnId="{8CE1D136-EE4A-4E8B-A68A-9224A8C25B44}">
      <dgm:prSet/>
      <dgm:spPr/>
      <dgm:t>
        <a:bodyPr/>
        <a:lstStyle/>
        <a:p>
          <a:endParaRPr lang="en-US"/>
        </a:p>
      </dgm:t>
    </dgm:pt>
    <dgm:pt modelId="{0413341C-DFAF-4CC9-A636-D41D9DA7C7A1}" type="sibTrans" cxnId="{8CE1D136-EE4A-4E8B-A68A-9224A8C25B44}">
      <dgm:prSet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3B42891A-7942-42D1-91B8-C0C939C32949}">
      <dgm:prSet phldrT="[Text]"/>
      <dgm:spPr>
        <a:ln>
          <a:solidFill>
            <a:srgbClr val="6F777D"/>
          </a:solidFill>
        </a:ln>
      </dgm:spPr>
      <dgm:t>
        <a:bodyPr/>
        <a:lstStyle/>
        <a:p>
          <a:pPr marL="114300" lvl="1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dirty="0"/>
            <a:t>Research Design</a:t>
          </a:r>
        </a:p>
      </dgm:t>
    </dgm:pt>
    <dgm:pt modelId="{5917FE8A-EF49-4649-BFC1-36D07D1F8B95}" type="parTrans" cxnId="{B1BA2D45-56DD-4C95-B4CA-222468D147BB}">
      <dgm:prSet/>
      <dgm:spPr/>
      <dgm:t>
        <a:bodyPr/>
        <a:lstStyle/>
        <a:p>
          <a:endParaRPr lang="en-US"/>
        </a:p>
      </dgm:t>
    </dgm:pt>
    <dgm:pt modelId="{D0545F94-C2F5-4CCF-BE5D-AA90E8477CF0}" type="sibTrans" cxnId="{B1BA2D45-56DD-4C95-B4CA-222468D147BB}">
      <dgm:prSet/>
      <dgm:spPr/>
      <dgm:t>
        <a:bodyPr/>
        <a:lstStyle/>
        <a:p>
          <a:endParaRPr lang="en-US"/>
        </a:p>
      </dgm:t>
    </dgm:pt>
    <dgm:pt modelId="{B9EBD8C7-FECE-4F10-BDEC-991905D5C6AE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Summer III</a:t>
          </a:r>
          <a:br>
            <a:rPr lang="en-US" dirty="0"/>
          </a:br>
          <a:r>
            <a:rPr lang="en-US" dirty="0"/>
            <a:t>6 cr.</a:t>
          </a:r>
        </a:p>
      </dgm:t>
    </dgm:pt>
    <dgm:pt modelId="{F121763C-A7BB-4AD7-97B4-3CADA714E47F}" type="parTrans" cxnId="{AF888FA4-91A8-401C-A517-4D1158F6C8C3}">
      <dgm:prSet/>
      <dgm:spPr/>
      <dgm:t>
        <a:bodyPr/>
        <a:lstStyle/>
        <a:p>
          <a:endParaRPr lang="en-US"/>
        </a:p>
      </dgm:t>
    </dgm:pt>
    <dgm:pt modelId="{A0B9C14E-826A-4C2E-9EEA-245A31F14A73}" type="sibTrans" cxnId="{AF888FA4-91A8-401C-A517-4D1158F6C8C3}">
      <dgm:prSet/>
      <dgm:spPr/>
      <dgm:t>
        <a:bodyPr/>
        <a:lstStyle/>
        <a:p>
          <a:endParaRPr lang="en-US"/>
        </a:p>
      </dgm:t>
    </dgm:pt>
    <dgm:pt modelId="{1CBB66EF-8580-4370-B5FD-F66557D30263}">
      <dgm:prSet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MPA Workshop</a:t>
          </a:r>
        </a:p>
      </dgm:t>
    </dgm:pt>
    <dgm:pt modelId="{FF545AB9-E004-4951-8383-8AC8EBAD0DFA}" type="parTrans" cxnId="{31DFF11E-EE7A-4EE8-B212-AA8569E6377E}">
      <dgm:prSet/>
      <dgm:spPr/>
      <dgm:t>
        <a:bodyPr/>
        <a:lstStyle/>
        <a:p>
          <a:endParaRPr lang="en-US"/>
        </a:p>
      </dgm:t>
    </dgm:pt>
    <dgm:pt modelId="{3579876D-F865-4357-94AA-F5CEC3FE25E6}" type="sibTrans" cxnId="{31DFF11E-EE7A-4EE8-B212-AA8569E6377E}">
      <dgm:prSet/>
      <dgm:spPr/>
      <dgm:t>
        <a:bodyPr/>
        <a:lstStyle/>
        <a:p>
          <a:endParaRPr lang="en-US"/>
        </a:p>
      </dgm:t>
    </dgm:pt>
    <dgm:pt modelId="{CFEF8D18-EE0A-42D4-9ADD-70CEC74D6B4F}">
      <dgm:prSet/>
      <dgm:spPr>
        <a:ln>
          <a:solidFill>
            <a:srgbClr val="6F777D"/>
          </a:solidFill>
        </a:ln>
      </dgm:spPr>
      <dgm:t>
        <a:bodyPr/>
        <a:lstStyle/>
        <a:p>
          <a:r>
            <a:rPr lang="en-US" dirty="0"/>
            <a:t>Executive Leadership</a:t>
          </a:r>
        </a:p>
      </dgm:t>
    </dgm:pt>
    <dgm:pt modelId="{244D4A5F-CE3C-4636-9E02-4B022E9C67E8}" type="parTrans" cxnId="{AD5608FF-FA7B-4865-8DDF-BB529308B154}">
      <dgm:prSet/>
      <dgm:spPr/>
      <dgm:t>
        <a:bodyPr/>
        <a:lstStyle/>
        <a:p>
          <a:endParaRPr lang="en-US"/>
        </a:p>
      </dgm:t>
    </dgm:pt>
    <dgm:pt modelId="{B184A80A-B82B-48C3-BC0C-991CDFC3F713}" type="sibTrans" cxnId="{AD5608FF-FA7B-4865-8DDF-BB529308B154}">
      <dgm:prSet/>
      <dgm:spPr/>
      <dgm:t>
        <a:bodyPr/>
        <a:lstStyle/>
        <a:p>
          <a:endParaRPr lang="en-US"/>
        </a:p>
      </dgm:t>
    </dgm:pt>
    <dgm:pt modelId="{450CEC59-AF4F-4324-89E2-A561E5142C08}">
      <dgm:prSet phldrT="[Text]"/>
      <dgm:spPr>
        <a:ln>
          <a:solidFill>
            <a:srgbClr val="6F777D"/>
          </a:solidFill>
        </a:ln>
      </dgm:spPr>
      <dgm:t>
        <a:bodyPr/>
        <a:lstStyle/>
        <a:p>
          <a:endParaRPr lang="en-US" dirty="0"/>
        </a:p>
      </dgm:t>
    </dgm:pt>
    <dgm:pt modelId="{52C67D5B-63F1-4F8F-9583-A989F6C8EF04}" type="parTrans" cxnId="{8040ECE4-608A-40D4-B88E-480F7A055DA2}">
      <dgm:prSet/>
      <dgm:spPr/>
      <dgm:t>
        <a:bodyPr/>
        <a:lstStyle/>
        <a:p>
          <a:endParaRPr lang="en-US"/>
        </a:p>
      </dgm:t>
    </dgm:pt>
    <dgm:pt modelId="{F2CD389E-D523-40C8-94A9-23A306E6208B}" type="sibTrans" cxnId="{8040ECE4-608A-40D4-B88E-480F7A055DA2}">
      <dgm:prSet/>
      <dgm:spPr/>
      <dgm:t>
        <a:bodyPr/>
        <a:lstStyle/>
        <a:p>
          <a:endParaRPr lang="en-US"/>
        </a:p>
      </dgm:t>
    </dgm:pt>
    <dgm:pt modelId="{BF261D41-6F92-4200-B339-B61809B57C60}">
      <dgm:prSet phldrT="[Text]"/>
      <dgm:spPr>
        <a:ln>
          <a:solidFill>
            <a:srgbClr val="6F777D"/>
          </a:solidFill>
        </a:ln>
      </dgm:spPr>
      <dgm:t>
        <a:bodyPr/>
        <a:lstStyle/>
        <a:p>
          <a:pPr marL="114300" lvl="1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dirty="0"/>
            <a:t>Elective/ Career Track x2</a:t>
          </a:r>
        </a:p>
      </dgm:t>
    </dgm:pt>
    <dgm:pt modelId="{991BFDA8-0918-47CE-9837-9275A13B887C}" type="parTrans" cxnId="{C97DD80D-2417-4C3D-89DB-145FC2DE0537}">
      <dgm:prSet/>
      <dgm:spPr/>
      <dgm:t>
        <a:bodyPr/>
        <a:lstStyle/>
        <a:p>
          <a:endParaRPr lang="en-US"/>
        </a:p>
      </dgm:t>
    </dgm:pt>
    <dgm:pt modelId="{E53275BF-BC89-4A3C-9BF5-5E2A1884B71F}" type="sibTrans" cxnId="{C97DD80D-2417-4C3D-89DB-145FC2DE0537}">
      <dgm:prSet/>
      <dgm:spPr/>
      <dgm:t>
        <a:bodyPr/>
        <a:lstStyle/>
        <a:p>
          <a:endParaRPr lang="en-US"/>
        </a:p>
      </dgm:t>
    </dgm:pt>
    <dgm:pt modelId="{AD7FABEF-494F-4794-A84E-B5ED3F9B4285}" type="pres">
      <dgm:prSet presAssocID="{CD0B9B49-B382-417A-A5FC-2FE22D9022FB}" presName="linearFlow" presStyleCnt="0">
        <dgm:presLayoutVars>
          <dgm:dir/>
          <dgm:animLvl val="lvl"/>
          <dgm:resizeHandles val="exact"/>
        </dgm:presLayoutVars>
      </dgm:prSet>
      <dgm:spPr/>
    </dgm:pt>
    <dgm:pt modelId="{0FCE2B86-B60B-4181-B9DE-6112438938FC}" type="pres">
      <dgm:prSet presAssocID="{FB4B62C9-D71C-4076-BB74-D6D4BD8A1758}" presName="composite" presStyleCnt="0"/>
      <dgm:spPr/>
    </dgm:pt>
    <dgm:pt modelId="{44BD236A-8D07-4432-AAD7-1A3D6C12D7ED}" type="pres">
      <dgm:prSet presAssocID="{FB4B62C9-D71C-4076-BB74-D6D4BD8A1758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B3016F9-D37E-427F-9601-E62FFEB25682}" type="pres">
      <dgm:prSet presAssocID="{FB4B62C9-D71C-4076-BB74-D6D4BD8A1758}" presName="parSh" presStyleLbl="node1" presStyleIdx="0" presStyleCnt="4"/>
      <dgm:spPr/>
    </dgm:pt>
    <dgm:pt modelId="{B698C20F-1F3D-4FC6-B1CB-B711700B6E7D}" type="pres">
      <dgm:prSet presAssocID="{FB4B62C9-D71C-4076-BB74-D6D4BD8A1758}" presName="desTx" presStyleLbl="fgAcc1" presStyleIdx="0" presStyleCnt="4">
        <dgm:presLayoutVars>
          <dgm:bulletEnabled val="1"/>
        </dgm:presLayoutVars>
      </dgm:prSet>
      <dgm:spPr/>
    </dgm:pt>
    <dgm:pt modelId="{0866C716-6BDB-420E-8658-30D5DED670FE}" type="pres">
      <dgm:prSet presAssocID="{5E873826-CA70-456B-BFCE-DB55AEF1A35B}" presName="sibTrans" presStyleLbl="sibTrans2D1" presStyleIdx="0" presStyleCnt="3"/>
      <dgm:spPr/>
    </dgm:pt>
    <dgm:pt modelId="{3C2F8411-C4DE-4C81-BEDA-6494FF9CA318}" type="pres">
      <dgm:prSet presAssocID="{5E873826-CA70-456B-BFCE-DB55AEF1A35B}" presName="connTx" presStyleLbl="sibTrans2D1" presStyleIdx="0" presStyleCnt="3"/>
      <dgm:spPr/>
    </dgm:pt>
    <dgm:pt modelId="{C6ED3A60-507A-4E4B-B53B-87CDEF5ADE9A}" type="pres">
      <dgm:prSet presAssocID="{8210B536-038E-40AC-9021-407DB3CBDCB7}" presName="composite" presStyleCnt="0"/>
      <dgm:spPr/>
    </dgm:pt>
    <dgm:pt modelId="{20F8248F-BD04-4995-846A-6FDA65BA0F52}" type="pres">
      <dgm:prSet presAssocID="{8210B536-038E-40AC-9021-407DB3CBDCB7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37B1FAB-D4C0-4633-A27E-66C8FE876D6F}" type="pres">
      <dgm:prSet presAssocID="{8210B536-038E-40AC-9021-407DB3CBDCB7}" presName="parSh" presStyleLbl="node1" presStyleIdx="1" presStyleCnt="4"/>
      <dgm:spPr/>
    </dgm:pt>
    <dgm:pt modelId="{A28CA212-3D02-408C-B128-338B43908261}" type="pres">
      <dgm:prSet presAssocID="{8210B536-038E-40AC-9021-407DB3CBDCB7}" presName="desTx" presStyleLbl="fgAcc1" presStyleIdx="1" presStyleCnt="4">
        <dgm:presLayoutVars>
          <dgm:bulletEnabled val="1"/>
        </dgm:presLayoutVars>
      </dgm:prSet>
      <dgm:spPr/>
    </dgm:pt>
    <dgm:pt modelId="{28AF99AA-36B6-45FD-B72C-03E2E99C1C12}" type="pres">
      <dgm:prSet presAssocID="{CB19DC52-A2FB-4C33-B8BB-C0358F451F9F}" presName="sibTrans" presStyleLbl="sibTrans2D1" presStyleIdx="1" presStyleCnt="3"/>
      <dgm:spPr/>
    </dgm:pt>
    <dgm:pt modelId="{926D18FF-4D76-4D31-AEB0-364E95DFF00F}" type="pres">
      <dgm:prSet presAssocID="{CB19DC52-A2FB-4C33-B8BB-C0358F451F9F}" presName="connTx" presStyleLbl="sibTrans2D1" presStyleIdx="1" presStyleCnt="3"/>
      <dgm:spPr/>
    </dgm:pt>
    <dgm:pt modelId="{C5614E6F-C4E5-47E3-9631-BD4C87046139}" type="pres">
      <dgm:prSet presAssocID="{5077982B-D14C-42D8-B490-AC9E45E22E10}" presName="composite" presStyleCnt="0"/>
      <dgm:spPr/>
    </dgm:pt>
    <dgm:pt modelId="{8511ABD3-51E3-47C9-8F82-B1C32A9B1EBD}" type="pres">
      <dgm:prSet presAssocID="{5077982B-D14C-42D8-B490-AC9E45E22E10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D9AF44C-A95C-4781-BBAE-78BB85E21A23}" type="pres">
      <dgm:prSet presAssocID="{5077982B-D14C-42D8-B490-AC9E45E22E10}" presName="parSh" presStyleLbl="node1" presStyleIdx="2" presStyleCnt="4"/>
      <dgm:spPr/>
    </dgm:pt>
    <dgm:pt modelId="{67FE8905-D9F3-4DF3-9BE4-409277E9630C}" type="pres">
      <dgm:prSet presAssocID="{5077982B-D14C-42D8-B490-AC9E45E22E10}" presName="desTx" presStyleLbl="fgAcc1" presStyleIdx="2" presStyleCnt="4">
        <dgm:presLayoutVars>
          <dgm:bulletEnabled val="1"/>
        </dgm:presLayoutVars>
      </dgm:prSet>
      <dgm:spPr/>
    </dgm:pt>
    <dgm:pt modelId="{80FCE9C8-72AF-42A7-9CDD-13EBA5597450}" type="pres">
      <dgm:prSet presAssocID="{0413341C-DFAF-4CC9-A636-D41D9DA7C7A1}" presName="sibTrans" presStyleLbl="sibTrans2D1" presStyleIdx="2" presStyleCnt="3"/>
      <dgm:spPr/>
    </dgm:pt>
    <dgm:pt modelId="{F7959CAC-9D33-408C-A6E9-00D28772F27A}" type="pres">
      <dgm:prSet presAssocID="{0413341C-DFAF-4CC9-A636-D41D9DA7C7A1}" presName="connTx" presStyleLbl="sibTrans2D1" presStyleIdx="2" presStyleCnt="3"/>
      <dgm:spPr/>
    </dgm:pt>
    <dgm:pt modelId="{6A373DC6-CB5D-4919-AB3E-3D0295FC9940}" type="pres">
      <dgm:prSet presAssocID="{B9EBD8C7-FECE-4F10-BDEC-991905D5C6AE}" presName="composite" presStyleCnt="0"/>
      <dgm:spPr/>
    </dgm:pt>
    <dgm:pt modelId="{D5DB54D7-8C0E-4A09-A718-C09408F146D8}" type="pres">
      <dgm:prSet presAssocID="{B9EBD8C7-FECE-4F10-BDEC-991905D5C6AE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28E9AA0-5694-4835-A0D8-A10F877994C1}" type="pres">
      <dgm:prSet presAssocID="{B9EBD8C7-FECE-4F10-BDEC-991905D5C6AE}" presName="parSh" presStyleLbl="node1" presStyleIdx="3" presStyleCnt="4"/>
      <dgm:spPr/>
    </dgm:pt>
    <dgm:pt modelId="{261619AA-7A66-4FB7-941B-BF19F7F35A28}" type="pres">
      <dgm:prSet presAssocID="{B9EBD8C7-FECE-4F10-BDEC-991905D5C6AE}" presName="desTx" presStyleLbl="fgAcc1" presStyleIdx="3" presStyleCnt="4">
        <dgm:presLayoutVars>
          <dgm:bulletEnabled val="1"/>
        </dgm:presLayoutVars>
      </dgm:prSet>
      <dgm:spPr/>
    </dgm:pt>
  </dgm:ptLst>
  <dgm:cxnLst>
    <dgm:cxn modelId="{CE471304-6C05-43EB-860B-7B1B875151E8}" type="presOf" srcId="{0413341C-DFAF-4CC9-A636-D41D9DA7C7A1}" destId="{F7959CAC-9D33-408C-A6E9-00D28772F27A}" srcOrd="1" destOrd="0" presId="urn:microsoft.com/office/officeart/2005/8/layout/process3"/>
    <dgm:cxn modelId="{DA5BDD0C-07E0-400F-BF91-66CEA737AD57}" srcId="{FB4B62C9-D71C-4076-BB74-D6D4BD8A1758}" destId="{6BA6057E-A943-4011-9C29-E38B71C327E3}" srcOrd="0" destOrd="0" parTransId="{B9C89626-41F2-4F12-AE14-086356888C7E}" sibTransId="{7E482BDE-570D-4648-AA01-CA075AEEA5B5}"/>
    <dgm:cxn modelId="{C97DD80D-2417-4C3D-89DB-145FC2DE0537}" srcId="{5077982B-D14C-42D8-B490-AC9E45E22E10}" destId="{BF261D41-6F92-4200-B339-B61809B57C60}" srcOrd="1" destOrd="0" parTransId="{991BFDA8-0918-47CE-9837-9275A13B887C}" sibTransId="{E53275BF-BC89-4A3C-9BF5-5E2A1884B71F}"/>
    <dgm:cxn modelId="{31DFF11E-EE7A-4EE8-B212-AA8569E6377E}" srcId="{B9EBD8C7-FECE-4F10-BDEC-991905D5C6AE}" destId="{1CBB66EF-8580-4370-B5FD-F66557D30263}" srcOrd="0" destOrd="0" parTransId="{FF545AB9-E004-4951-8383-8AC8EBAD0DFA}" sibTransId="{3579876D-F865-4357-94AA-F5CEC3FE25E6}"/>
    <dgm:cxn modelId="{53595825-9D16-450A-974B-D819461D186B}" type="presOf" srcId="{BF261D41-6F92-4200-B339-B61809B57C60}" destId="{67FE8905-D9F3-4DF3-9BE4-409277E9630C}" srcOrd="0" destOrd="1" presId="urn:microsoft.com/office/officeart/2005/8/layout/process3"/>
    <dgm:cxn modelId="{60FA2927-3080-41B3-8575-1007C02DDD9F}" type="presOf" srcId="{5E873826-CA70-456B-BFCE-DB55AEF1A35B}" destId="{0866C716-6BDB-420E-8658-30D5DED670FE}" srcOrd="0" destOrd="0" presId="urn:microsoft.com/office/officeart/2005/8/layout/process3"/>
    <dgm:cxn modelId="{8CE1D136-EE4A-4E8B-A68A-9224A8C25B44}" srcId="{CD0B9B49-B382-417A-A5FC-2FE22D9022FB}" destId="{5077982B-D14C-42D8-B490-AC9E45E22E10}" srcOrd="2" destOrd="0" parTransId="{1B344403-A943-480B-BD20-247FDAB58A99}" sibTransId="{0413341C-DFAF-4CC9-A636-D41D9DA7C7A1}"/>
    <dgm:cxn modelId="{E8F4913F-A38A-421E-8E26-B6EE1AE84A99}" type="presOf" srcId="{8210B536-038E-40AC-9021-407DB3CBDCB7}" destId="{20F8248F-BD04-4995-846A-6FDA65BA0F52}" srcOrd="0" destOrd="0" presId="urn:microsoft.com/office/officeart/2005/8/layout/process3"/>
    <dgm:cxn modelId="{52F2A85F-3C02-4835-A50F-551A366B5770}" type="presOf" srcId="{3B42891A-7942-42D1-91B8-C0C939C32949}" destId="{67FE8905-D9F3-4DF3-9BE4-409277E9630C}" srcOrd="0" destOrd="0" presId="urn:microsoft.com/office/officeart/2005/8/layout/process3"/>
    <dgm:cxn modelId="{B1BA2D45-56DD-4C95-B4CA-222468D147BB}" srcId="{5077982B-D14C-42D8-B490-AC9E45E22E10}" destId="{3B42891A-7942-42D1-91B8-C0C939C32949}" srcOrd="0" destOrd="0" parTransId="{5917FE8A-EF49-4649-BFC1-36D07D1F8B95}" sibTransId="{D0545F94-C2F5-4CCF-BE5D-AA90E8477CF0}"/>
    <dgm:cxn modelId="{ADAD5A4B-85F0-4B0D-A9F0-E52340D6C444}" type="presOf" srcId="{B9EBD8C7-FECE-4F10-BDEC-991905D5C6AE}" destId="{D5DB54D7-8C0E-4A09-A718-C09408F146D8}" srcOrd="0" destOrd="0" presId="urn:microsoft.com/office/officeart/2005/8/layout/process3"/>
    <dgm:cxn modelId="{F868394C-3F8B-4CE9-B12E-CC4B7CA1CB79}" type="presOf" srcId="{1CBB66EF-8580-4370-B5FD-F66557D30263}" destId="{261619AA-7A66-4FB7-941B-BF19F7F35A28}" srcOrd="0" destOrd="0" presId="urn:microsoft.com/office/officeart/2005/8/layout/process3"/>
    <dgm:cxn modelId="{624DC679-E465-46E2-AADA-B8E02B1C120D}" type="presOf" srcId="{B9EBD8C7-FECE-4F10-BDEC-991905D5C6AE}" destId="{C28E9AA0-5694-4835-A0D8-A10F877994C1}" srcOrd="1" destOrd="0" presId="urn:microsoft.com/office/officeart/2005/8/layout/process3"/>
    <dgm:cxn modelId="{ED4C727C-1451-4B08-B478-494F4BA38A37}" type="presOf" srcId="{CB19DC52-A2FB-4C33-B8BB-C0358F451F9F}" destId="{926D18FF-4D76-4D31-AEB0-364E95DFF00F}" srcOrd="1" destOrd="0" presId="urn:microsoft.com/office/officeart/2005/8/layout/process3"/>
    <dgm:cxn modelId="{7E3FA288-A01F-41A0-BE5A-E3901E2200BC}" type="presOf" srcId="{A834E9B7-F1F6-4EE7-A1B1-14DD37EB3242}" destId="{A28CA212-3D02-408C-B128-338B43908261}" srcOrd="0" destOrd="0" presId="urn:microsoft.com/office/officeart/2005/8/layout/process3"/>
    <dgm:cxn modelId="{09909296-5C89-45FE-BA63-A720407B6837}" type="presOf" srcId="{CFEF8D18-EE0A-42D4-9ADD-70CEC74D6B4F}" destId="{261619AA-7A66-4FB7-941B-BF19F7F35A28}" srcOrd="0" destOrd="1" presId="urn:microsoft.com/office/officeart/2005/8/layout/process3"/>
    <dgm:cxn modelId="{0EA61F9A-1824-43ED-8A1D-55A681CB3F8E}" type="presOf" srcId="{5E873826-CA70-456B-BFCE-DB55AEF1A35B}" destId="{3C2F8411-C4DE-4C81-BEDA-6494FF9CA318}" srcOrd="1" destOrd="0" presId="urn:microsoft.com/office/officeart/2005/8/layout/process3"/>
    <dgm:cxn modelId="{9865929B-3A99-470D-B068-B06A4F612D38}" type="presOf" srcId="{FB4B62C9-D71C-4076-BB74-D6D4BD8A1758}" destId="{44BD236A-8D07-4432-AAD7-1A3D6C12D7ED}" srcOrd="0" destOrd="0" presId="urn:microsoft.com/office/officeart/2005/8/layout/process3"/>
    <dgm:cxn modelId="{0A0CF99B-05E8-4C4B-B7A1-E60AF91BC3AA}" type="presOf" srcId="{FB4B62C9-D71C-4076-BB74-D6D4BD8A1758}" destId="{5B3016F9-D37E-427F-9601-E62FFEB25682}" srcOrd="1" destOrd="0" presId="urn:microsoft.com/office/officeart/2005/8/layout/process3"/>
    <dgm:cxn modelId="{A9D3E0A2-4684-421E-9B36-B06B5313D953}" type="presOf" srcId="{CD0B9B49-B382-417A-A5FC-2FE22D9022FB}" destId="{AD7FABEF-494F-4794-A84E-B5ED3F9B4285}" srcOrd="0" destOrd="0" presId="urn:microsoft.com/office/officeart/2005/8/layout/process3"/>
    <dgm:cxn modelId="{AF888FA4-91A8-401C-A517-4D1158F6C8C3}" srcId="{CD0B9B49-B382-417A-A5FC-2FE22D9022FB}" destId="{B9EBD8C7-FECE-4F10-BDEC-991905D5C6AE}" srcOrd="3" destOrd="0" parTransId="{F121763C-A7BB-4AD7-97B4-3CADA714E47F}" sibTransId="{A0B9C14E-826A-4C2E-9EEA-245A31F14A73}"/>
    <dgm:cxn modelId="{BCE364A7-2077-4E15-B888-B0D1EEED63A7}" type="presOf" srcId="{8210B536-038E-40AC-9021-407DB3CBDCB7}" destId="{137B1FAB-D4C0-4633-A27E-66C8FE876D6F}" srcOrd="1" destOrd="0" presId="urn:microsoft.com/office/officeart/2005/8/layout/process3"/>
    <dgm:cxn modelId="{BAA111AA-E0EE-4680-8EAA-2A724AFF3616}" type="presOf" srcId="{CB19DC52-A2FB-4C33-B8BB-C0358F451F9F}" destId="{28AF99AA-36B6-45FD-B72C-03E2E99C1C12}" srcOrd="0" destOrd="0" presId="urn:microsoft.com/office/officeart/2005/8/layout/process3"/>
    <dgm:cxn modelId="{81FEFDB3-D511-4B06-9639-88ABD2FDE486}" type="presOf" srcId="{6BA6057E-A943-4011-9C29-E38B71C327E3}" destId="{B698C20F-1F3D-4FC6-B1CB-B711700B6E7D}" srcOrd="0" destOrd="0" presId="urn:microsoft.com/office/officeart/2005/8/layout/process3"/>
    <dgm:cxn modelId="{45D7F3B9-8F01-471A-B0F7-8A9E81E2A9C6}" type="presOf" srcId="{5077982B-D14C-42D8-B490-AC9E45E22E10}" destId="{8511ABD3-51E3-47C9-8F82-B1C32A9B1EBD}" srcOrd="0" destOrd="0" presId="urn:microsoft.com/office/officeart/2005/8/layout/process3"/>
    <dgm:cxn modelId="{C478BFCC-7210-46ED-949F-87874D01E81E}" srcId="{CD0B9B49-B382-417A-A5FC-2FE22D9022FB}" destId="{FB4B62C9-D71C-4076-BB74-D6D4BD8A1758}" srcOrd="0" destOrd="0" parTransId="{212B3782-27FF-4560-B745-7859E1E87EE3}" sibTransId="{5E873826-CA70-456B-BFCE-DB55AEF1A35B}"/>
    <dgm:cxn modelId="{256A66E3-25B7-4BE9-A40F-BF40A42CD79A}" srcId="{CD0B9B49-B382-417A-A5FC-2FE22D9022FB}" destId="{8210B536-038E-40AC-9021-407DB3CBDCB7}" srcOrd="1" destOrd="0" parTransId="{88A0541F-03B0-406A-8B94-E9B4EA96833E}" sibTransId="{CB19DC52-A2FB-4C33-B8BB-C0358F451F9F}"/>
    <dgm:cxn modelId="{8040ECE4-608A-40D4-B88E-480F7A055DA2}" srcId="{8210B536-038E-40AC-9021-407DB3CBDCB7}" destId="{450CEC59-AF4F-4324-89E2-A561E5142C08}" srcOrd="1" destOrd="0" parTransId="{52C67D5B-63F1-4F8F-9583-A989F6C8EF04}" sibTransId="{F2CD389E-D523-40C8-94A9-23A306E6208B}"/>
    <dgm:cxn modelId="{8DFFDFE5-3C31-4DC9-A123-8293FDC9BA74}" srcId="{8210B536-038E-40AC-9021-407DB3CBDCB7}" destId="{A834E9B7-F1F6-4EE7-A1B1-14DD37EB3242}" srcOrd="0" destOrd="0" parTransId="{1C75C5B2-0846-446C-BAE0-D21C2A79680A}" sibTransId="{1D8C1CE6-FF2E-4A7E-94CC-4931DBC8C847}"/>
    <dgm:cxn modelId="{2D1B35EB-23BA-45DC-B033-CC8B586D3B82}" type="presOf" srcId="{0413341C-DFAF-4CC9-A636-D41D9DA7C7A1}" destId="{80FCE9C8-72AF-42A7-9CDD-13EBA5597450}" srcOrd="0" destOrd="0" presId="urn:microsoft.com/office/officeart/2005/8/layout/process3"/>
    <dgm:cxn modelId="{E6EFAAED-8FD7-4B29-80FC-EB71F12A7156}" type="presOf" srcId="{450CEC59-AF4F-4324-89E2-A561E5142C08}" destId="{A28CA212-3D02-408C-B128-338B43908261}" srcOrd="0" destOrd="1" presId="urn:microsoft.com/office/officeart/2005/8/layout/process3"/>
    <dgm:cxn modelId="{74D81AF1-EBD5-4D33-B3E5-1F30252B2A46}" type="presOf" srcId="{5077982B-D14C-42D8-B490-AC9E45E22E10}" destId="{DD9AF44C-A95C-4781-BBAE-78BB85E21A23}" srcOrd="1" destOrd="0" presId="urn:microsoft.com/office/officeart/2005/8/layout/process3"/>
    <dgm:cxn modelId="{AD5608FF-FA7B-4865-8DDF-BB529308B154}" srcId="{B9EBD8C7-FECE-4F10-BDEC-991905D5C6AE}" destId="{CFEF8D18-EE0A-42D4-9ADD-70CEC74D6B4F}" srcOrd="1" destOrd="0" parTransId="{244D4A5F-CE3C-4636-9E02-4B022E9C67E8}" sibTransId="{B184A80A-B82B-48C3-BC0C-991CDFC3F713}"/>
    <dgm:cxn modelId="{4821FA29-1EC2-4AEC-B715-E8F2FACDFB4D}" type="presParOf" srcId="{AD7FABEF-494F-4794-A84E-B5ED3F9B4285}" destId="{0FCE2B86-B60B-4181-B9DE-6112438938FC}" srcOrd="0" destOrd="0" presId="urn:microsoft.com/office/officeart/2005/8/layout/process3"/>
    <dgm:cxn modelId="{B19852DF-F583-4F47-99CB-1381E2789CAC}" type="presParOf" srcId="{0FCE2B86-B60B-4181-B9DE-6112438938FC}" destId="{44BD236A-8D07-4432-AAD7-1A3D6C12D7ED}" srcOrd="0" destOrd="0" presId="urn:microsoft.com/office/officeart/2005/8/layout/process3"/>
    <dgm:cxn modelId="{BF8A0F86-B824-4CA4-BDD0-5796D3453E65}" type="presParOf" srcId="{0FCE2B86-B60B-4181-B9DE-6112438938FC}" destId="{5B3016F9-D37E-427F-9601-E62FFEB25682}" srcOrd="1" destOrd="0" presId="urn:microsoft.com/office/officeart/2005/8/layout/process3"/>
    <dgm:cxn modelId="{5D19754F-F082-4546-A2E2-05C00E2E3F6F}" type="presParOf" srcId="{0FCE2B86-B60B-4181-B9DE-6112438938FC}" destId="{B698C20F-1F3D-4FC6-B1CB-B711700B6E7D}" srcOrd="2" destOrd="0" presId="urn:microsoft.com/office/officeart/2005/8/layout/process3"/>
    <dgm:cxn modelId="{9D861A02-ECA9-42D5-B008-366C81324AAF}" type="presParOf" srcId="{AD7FABEF-494F-4794-A84E-B5ED3F9B4285}" destId="{0866C716-6BDB-420E-8658-30D5DED670FE}" srcOrd="1" destOrd="0" presId="urn:microsoft.com/office/officeart/2005/8/layout/process3"/>
    <dgm:cxn modelId="{0C0B9529-8772-473A-9140-5C334380FF88}" type="presParOf" srcId="{0866C716-6BDB-420E-8658-30D5DED670FE}" destId="{3C2F8411-C4DE-4C81-BEDA-6494FF9CA318}" srcOrd="0" destOrd="0" presId="urn:microsoft.com/office/officeart/2005/8/layout/process3"/>
    <dgm:cxn modelId="{4920AC66-2307-4841-A9CD-BA8EA688B396}" type="presParOf" srcId="{AD7FABEF-494F-4794-A84E-B5ED3F9B4285}" destId="{C6ED3A60-507A-4E4B-B53B-87CDEF5ADE9A}" srcOrd="2" destOrd="0" presId="urn:microsoft.com/office/officeart/2005/8/layout/process3"/>
    <dgm:cxn modelId="{CAE8665C-5661-4C74-B94A-CEDBA46A357F}" type="presParOf" srcId="{C6ED3A60-507A-4E4B-B53B-87CDEF5ADE9A}" destId="{20F8248F-BD04-4995-846A-6FDA65BA0F52}" srcOrd="0" destOrd="0" presId="urn:microsoft.com/office/officeart/2005/8/layout/process3"/>
    <dgm:cxn modelId="{1CBF3425-E83D-44F7-893D-F94320E0EB2C}" type="presParOf" srcId="{C6ED3A60-507A-4E4B-B53B-87CDEF5ADE9A}" destId="{137B1FAB-D4C0-4633-A27E-66C8FE876D6F}" srcOrd="1" destOrd="0" presId="urn:microsoft.com/office/officeart/2005/8/layout/process3"/>
    <dgm:cxn modelId="{C158A575-1374-4A04-B347-59FFBCC3B596}" type="presParOf" srcId="{C6ED3A60-507A-4E4B-B53B-87CDEF5ADE9A}" destId="{A28CA212-3D02-408C-B128-338B43908261}" srcOrd="2" destOrd="0" presId="urn:microsoft.com/office/officeart/2005/8/layout/process3"/>
    <dgm:cxn modelId="{3005E3FE-4976-41BC-85FA-59C6D6E17E35}" type="presParOf" srcId="{AD7FABEF-494F-4794-A84E-B5ED3F9B4285}" destId="{28AF99AA-36B6-45FD-B72C-03E2E99C1C12}" srcOrd="3" destOrd="0" presId="urn:microsoft.com/office/officeart/2005/8/layout/process3"/>
    <dgm:cxn modelId="{F1112A8A-F0B3-4D87-A210-90B663781A07}" type="presParOf" srcId="{28AF99AA-36B6-45FD-B72C-03E2E99C1C12}" destId="{926D18FF-4D76-4D31-AEB0-364E95DFF00F}" srcOrd="0" destOrd="0" presId="urn:microsoft.com/office/officeart/2005/8/layout/process3"/>
    <dgm:cxn modelId="{F0D464EA-9607-4EB3-9FAE-6F58A491A3DE}" type="presParOf" srcId="{AD7FABEF-494F-4794-A84E-B5ED3F9B4285}" destId="{C5614E6F-C4E5-47E3-9631-BD4C87046139}" srcOrd="4" destOrd="0" presId="urn:microsoft.com/office/officeart/2005/8/layout/process3"/>
    <dgm:cxn modelId="{42302DBD-7B9E-4513-A131-6EAED20119C7}" type="presParOf" srcId="{C5614E6F-C4E5-47E3-9631-BD4C87046139}" destId="{8511ABD3-51E3-47C9-8F82-B1C32A9B1EBD}" srcOrd="0" destOrd="0" presId="urn:microsoft.com/office/officeart/2005/8/layout/process3"/>
    <dgm:cxn modelId="{6109908B-0FA4-400B-99DF-E12970B34563}" type="presParOf" srcId="{C5614E6F-C4E5-47E3-9631-BD4C87046139}" destId="{DD9AF44C-A95C-4781-BBAE-78BB85E21A23}" srcOrd="1" destOrd="0" presId="urn:microsoft.com/office/officeart/2005/8/layout/process3"/>
    <dgm:cxn modelId="{642A8F6D-FB3F-4E33-9EF6-E30526EC4BF6}" type="presParOf" srcId="{C5614E6F-C4E5-47E3-9631-BD4C87046139}" destId="{67FE8905-D9F3-4DF3-9BE4-409277E9630C}" srcOrd="2" destOrd="0" presId="urn:microsoft.com/office/officeart/2005/8/layout/process3"/>
    <dgm:cxn modelId="{63B1C0B7-F517-43C9-8517-FB482B9B32BA}" type="presParOf" srcId="{AD7FABEF-494F-4794-A84E-B5ED3F9B4285}" destId="{80FCE9C8-72AF-42A7-9CDD-13EBA5597450}" srcOrd="5" destOrd="0" presId="urn:microsoft.com/office/officeart/2005/8/layout/process3"/>
    <dgm:cxn modelId="{610BB8A6-0CA6-48B3-AECF-9EE4361054B8}" type="presParOf" srcId="{80FCE9C8-72AF-42A7-9CDD-13EBA5597450}" destId="{F7959CAC-9D33-408C-A6E9-00D28772F27A}" srcOrd="0" destOrd="0" presId="urn:microsoft.com/office/officeart/2005/8/layout/process3"/>
    <dgm:cxn modelId="{96680EC8-E5BF-4527-A37B-3C167F3C17C6}" type="presParOf" srcId="{AD7FABEF-494F-4794-A84E-B5ED3F9B4285}" destId="{6A373DC6-CB5D-4919-AB3E-3D0295FC9940}" srcOrd="6" destOrd="0" presId="urn:microsoft.com/office/officeart/2005/8/layout/process3"/>
    <dgm:cxn modelId="{9E98AEDB-1477-40E9-B4E4-C49467624E5A}" type="presParOf" srcId="{6A373DC6-CB5D-4919-AB3E-3D0295FC9940}" destId="{D5DB54D7-8C0E-4A09-A718-C09408F146D8}" srcOrd="0" destOrd="0" presId="urn:microsoft.com/office/officeart/2005/8/layout/process3"/>
    <dgm:cxn modelId="{01ACB57E-C630-47EF-972E-2B9C8EFF60DE}" type="presParOf" srcId="{6A373DC6-CB5D-4919-AB3E-3D0295FC9940}" destId="{C28E9AA0-5694-4835-A0D8-A10F877994C1}" srcOrd="1" destOrd="0" presId="urn:microsoft.com/office/officeart/2005/8/layout/process3"/>
    <dgm:cxn modelId="{4AC515A0-5A29-4D98-9E13-A813D88DF61E}" type="presParOf" srcId="{6A373DC6-CB5D-4919-AB3E-3D0295FC9940}" destId="{261619AA-7A66-4FB7-941B-BF19F7F35A2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3016F9-D37E-427F-9601-E62FFEB25682}">
      <dsp:nvSpPr>
        <dsp:cNvPr id="0" name=""/>
        <dsp:cNvSpPr/>
      </dsp:nvSpPr>
      <dsp:spPr>
        <a:xfrm>
          <a:off x="1263" y="757947"/>
          <a:ext cx="1587502" cy="8763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Summer I</a:t>
          </a:r>
          <a:br>
            <a:rPr lang="en-US" sz="1500" kern="1200" dirty="0"/>
          </a:br>
          <a:r>
            <a:rPr lang="en-US" sz="1500" kern="1200" dirty="0"/>
            <a:t>7 cr.</a:t>
          </a:r>
        </a:p>
      </dsp:txBody>
      <dsp:txXfrm>
        <a:off x="1263" y="757947"/>
        <a:ext cx="1587502" cy="584250"/>
      </dsp:txXfrm>
    </dsp:sp>
    <dsp:sp modelId="{B698C20F-1F3D-4FC6-B1CB-B711700B6E7D}">
      <dsp:nvSpPr>
        <dsp:cNvPr id="0" name=""/>
        <dsp:cNvSpPr/>
      </dsp:nvSpPr>
      <dsp:spPr>
        <a:xfrm>
          <a:off x="326414" y="1342198"/>
          <a:ext cx="1587502" cy="1963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Colloquium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Public Budgeting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Public Administration &amp; Democracy</a:t>
          </a:r>
        </a:p>
      </dsp:txBody>
      <dsp:txXfrm>
        <a:off x="372910" y="1388694"/>
        <a:ext cx="1494510" cy="1870862"/>
      </dsp:txXfrm>
    </dsp:sp>
    <dsp:sp modelId="{0866C716-6BDB-420E-8658-30D5DED670FE}">
      <dsp:nvSpPr>
        <dsp:cNvPr id="0" name=""/>
        <dsp:cNvSpPr/>
      </dsp:nvSpPr>
      <dsp:spPr>
        <a:xfrm>
          <a:off x="1829424" y="852451"/>
          <a:ext cx="510198" cy="3952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1829424" y="931499"/>
        <a:ext cx="391625" cy="237146"/>
      </dsp:txXfrm>
    </dsp:sp>
    <dsp:sp modelId="{137B1FAB-D4C0-4633-A27E-66C8FE876D6F}">
      <dsp:nvSpPr>
        <dsp:cNvPr id="0" name=""/>
        <dsp:cNvSpPr/>
      </dsp:nvSpPr>
      <dsp:spPr>
        <a:xfrm>
          <a:off x="2551403" y="757947"/>
          <a:ext cx="1587502" cy="8763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Fall</a:t>
          </a:r>
          <a:br>
            <a:rPr lang="en-US" sz="1500" kern="1200" dirty="0"/>
          </a:br>
          <a:r>
            <a:rPr lang="en-US" sz="1500" kern="1200" dirty="0"/>
            <a:t>12-15 cr.</a:t>
          </a:r>
        </a:p>
      </dsp:txBody>
      <dsp:txXfrm>
        <a:off x="2551403" y="757947"/>
        <a:ext cx="1587502" cy="584250"/>
      </dsp:txXfrm>
    </dsp:sp>
    <dsp:sp modelId="{A28CA212-3D02-408C-B128-338B43908261}">
      <dsp:nvSpPr>
        <dsp:cNvPr id="0" name=""/>
        <dsp:cNvSpPr/>
      </dsp:nvSpPr>
      <dsp:spPr>
        <a:xfrm>
          <a:off x="2876554" y="1342198"/>
          <a:ext cx="1587502" cy="1963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Statistics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Economics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PO&amp;M, N/P </a:t>
          </a:r>
          <a:r>
            <a:rPr lang="en-US" sz="1500" kern="1200" dirty="0" err="1"/>
            <a:t>Mgmt</a:t>
          </a:r>
          <a:r>
            <a:rPr lang="en-US" sz="1500" kern="1200" dirty="0"/>
            <a:t>, Int’l </a:t>
          </a:r>
          <a:r>
            <a:rPr lang="en-US" sz="1500" kern="1200" dirty="0" err="1"/>
            <a:t>Mgmt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+Elective? (15)</a:t>
          </a:r>
        </a:p>
      </dsp:txBody>
      <dsp:txXfrm>
        <a:off x="2923050" y="1388694"/>
        <a:ext cx="1494510" cy="1870862"/>
      </dsp:txXfrm>
    </dsp:sp>
    <dsp:sp modelId="{28AF99AA-36B6-45FD-B72C-03E2E99C1C12}">
      <dsp:nvSpPr>
        <dsp:cNvPr id="0" name=""/>
        <dsp:cNvSpPr/>
      </dsp:nvSpPr>
      <dsp:spPr>
        <a:xfrm>
          <a:off x="4379565" y="852451"/>
          <a:ext cx="510198" cy="3952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379565" y="931499"/>
        <a:ext cx="391625" cy="237146"/>
      </dsp:txXfrm>
    </dsp:sp>
    <dsp:sp modelId="{DD9AF44C-A95C-4781-BBAE-78BB85E21A23}">
      <dsp:nvSpPr>
        <dsp:cNvPr id="0" name=""/>
        <dsp:cNvSpPr/>
      </dsp:nvSpPr>
      <dsp:spPr>
        <a:xfrm>
          <a:off x="5101544" y="757947"/>
          <a:ext cx="1587502" cy="8763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Spring</a:t>
          </a:r>
          <a:br>
            <a:rPr lang="en-US" sz="1500" kern="1200" dirty="0"/>
          </a:br>
          <a:r>
            <a:rPr lang="en-US" sz="1500" kern="1200" dirty="0"/>
            <a:t>12-15 cr.</a:t>
          </a:r>
        </a:p>
      </dsp:txBody>
      <dsp:txXfrm>
        <a:off x="5101544" y="757947"/>
        <a:ext cx="1587502" cy="584250"/>
      </dsp:txXfrm>
    </dsp:sp>
    <dsp:sp modelId="{67FE8905-D9F3-4DF3-9BE4-409277E9630C}">
      <dsp:nvSpPr>
        <dsp:cNvPr id="0" name=""/>
        <dsp:cNvSpPr/>
      </dsp:nvSpPr>
      <dsp:spPr>
        <a:xfrm>
          <a:off x="5426695" y="1342198"/>
          <a:ext cx="1587502" cy="1963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Quantitative Analysis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PO&amp;M or Int’l </a:t>
          </a:r>
          <a:r>
            <a:rPr lang="en-US" sz="1500" kern="1200" dirty="0" err="1"/>
            <a:t>Mgmt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Elective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Elective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+Elective? (15)</a:t>
          </a:r>
        </a:p>
      </dsp:txBody>
      <dsp:txXfrm>
        <a:off x="5473191" y="1388694"/>
        <a:ext cx="1494510" cy="1870862"/>
      </dsp:txXfrm>
    </dsp:sp>
    <dsp:sp modelId="{80FCE9C8-72AF-42A7-9CDD-13EBA5597450}">
      <dsp:nvSpPr>
        <dsp:cNvPr id="0" name=""/>
        <dsp:cNvSpPr/>
      </dsp:nvSpPr>
      <dsp:spPr>
        <a:xfrm>
          <a:off x="6929705" y="852451"/>
          <a:ext cx="510198" cy="3952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6929705" y="931499"/>
        <a:ext cx="391625" cy="237146"/>
      </dsp:txXfrm>
    </dsp:sp>
    <dsp:sp modelId="{C28E9AA0-5694-4835-A0D8-A10F877994C1}">
      <dsp:nvSpPr>
        <dsp:cNvPr id="0" name=""/>
        <dsp:cNvSpPr/>
      </dsp:nvSpPr>
      <dsp:spPr>
        <a:xfrm>
          <a:off x="7651684" y="757947"/>
          <a:ext cx="1587502" cy="8763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Summer II</a:t>
          </a:r>
          <a:br>
            <a:rPr lang="en-US" sz="1500" kern="1200" dirty="0"/>
          </a:br>
          <a:r>
            <a:rPr lang="en-US" sz="1500" kern="1200" dirty="0"/>
            <a:t>6 cr.</a:t>
          </a:r>
        </a:p>
      </dsp:txBody>
      <dsp:txXfrm>
        <a:off x="7651684" y="757947"/>
        <a:ext cx="1587502" cy="584250"/>
      </dsp:txXfrm>
    </dsp:sp>
    <dsp:sp modelId="{261619AA-7A66-4FB7-941B-BF19F7F35A28}">
      <dsp:nvSpPr>
        <dsp:cNvPr id="0" name=""/>
        <dsp:cNvSpPr/>
      </dsp:nvSpPr>
      <dsp:spPr>
        <a:xfrm>
          <a:off x="7976835" y="1342198"/>
          <a:ext cx="1587502" cy="1963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MPA Workshop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Leadership &amp; Public Policy</a:t>
          </a:r>
        </a:p>
      </dsp:txBody>
      <dsp:txXfrm>
        <a:off x="8023331" y="1388694"/>
        <a:ext cx="1494510" cy="1870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3016F9-D37E-427F-9601-E62FFEB25682}">
      <dsp:nvSpPr>
        <dsp:cNvPr id="0" name=""/>
        <dsp:cNvSpPr/>
      </dsp:nvSpPr>
      <dsp:spPr>
        <a:xfrm>
          <a:off x="5549" y="1192997"/>
          <a:ext cx="1252168" cy="64776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Summer I</a:t>
          </a:r>
          <a:br>
            <a:rPr lang="en-US" sz="1100" kern="1200" dirty="0"/>
          </a:br>
          <a:r>
            <a:rPr lang="en-US" sz="1100" kern="1200" dirty="0"/>
            <a:t>7 cr.</a:t>
          </a:r>
        </a:p>
      </dsp:txBody>
      <dsp:txXfrm>
        <a:off x="5549" y="1192997"/>
        <a:ext cx="1252168" cy="431842"/>
      </dsp:txXfrm>
    </dsp:sp>
    <dsp:sp modelId="{B698C20F-1F3D-4FC6-B1CB-B711700B6E7D}">
      <dsp:nvSpPr>
        <dsp:cNvPr id="0" name=""/>
        <dsp:cNvSpPr/>
      </dsp:nvSpPr>
      <dsp:spPr>
        <a:xfrm>
          <a:off x="262018" y="1624839"/>
          <a:ext cx="1252168" cy="1246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MPA Colloquium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Public </a:t>
          </a:r>
          <a:r>
            <a:rPr lang="en-US" sz="1100" kern="1200" dirty="0"/>
            <a:t>Budgeting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Public Administration &amp; Democracy</a:t>
          </a:r>
        </a:p>
      </dsp:txBody>
      <dsp:txXfrm>
        <a:off x="298517" y="1661338"/>
        <a:ext cx="1179170" cy="1173164"/>
      </dsp:txXfrm>
    </dsp:sp>
    <dsp:sp modelId="{0866C716-6BDB-420E-8658-30D5DED670FE}">
      <dsp:nvSpPr>
        <dsp:cNvPr id="0" name=""/>
        <dsp:cNvSpPr/>
      </dsp:nvSpPr>
      <dsp:spPr>
        <a:xfrm>
          <a:off x="1447542" y="1253041"/>
          <a:ext cx="402427" cy="3117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1447542" y="1315392"/>
        <a:ext cx="308901" cy="187051"/>
      </dsp:txXfrm>
    </dsp:sp>
    <dsp:sp modelId="{137B1FAB-D4C0-4633-A27E-66C8FE876D6F}">
      <dsp:nvSpPr>
        <dsp:cNvPr id="0" name=""/>
        <dsp:cNvSpPr/>
      </dsp:nvSpPr>
      <dsp:spPr>
        <a:xfrm>
          <a:off x="2017015" y="1192997"/>
          <a:ext cx="1252168" cy="64776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Fall</a:t>
          </a:r>
          <a:br>
            <a:rPr lang="en-US" sz="1100" kern="1200" dirty="0"/>
          </a:br>
          <a:r>
            <a:rPr lang="en-US" sz="1100" kern="1200" dirty="0"/>
            <a:t>12 cr.</a:t>
          </a:r>
        </a:p>
      </dsp:txBody>
      <dsp:txXfrm>
        <a:off x="2017015" y="1192997"/>
        <a:ext cx="1252168" cy="431842"/>
      </dsp:txXfrm>
    </dsp:sp>
    <dsp:sp modelId="{A28CA212-3D02-408C-B128-338B43908261}">
      <dsp:nvSpPr>
        <dsp:cNvPr id="0" name=""/>
        <dsp:cNvSpPr/>
      </dsp:nvSpPr>
      <dsp:spPr>
        <a:xfrm>
          <a:off x="2273484" y="1612104"/>
          <a:ext cx="1252168" cy="1246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Statistics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Economics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PO&amp;M, N/P </a:t>
          </a:r>
          <a:r>
            <a:rPr lang="en-US" sz="1100" kern="1200" dirty="0" err="1"/>
            <a:t>Mgmt</a:t>
          </a:r>
          <a:r>
            <a:rPr lang="en-US" sz="1100" kern="1200" dirty="0"/>
            <a:t>, Int’l </a:t>
          </a:r>
          <a:r>
            <a:rPr lang="en-US" sz="1100" kern="1200" dirty="0" err="1"/>
            <a:t>Mgmt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Elective</a:t>
          </a:r>
        </a:p>
      </dsp:txBody>
      <dsp:txXfrm>
        <a:off x="2309983" y="1648603"/>
        <a:ext cx="1179170" cy="1173164"/>
      </dsp:txXfrm>
    </dsp:sp>
    <dsp:sp modelId="{28AF99AA-36B6-45FD-B72C-03E2E99C1C12}">
      <dsp:nvSpPr>
        <dsp:cNvPr id="0" name=""/>
        <dsp:cNvSpPr/>
      </dsp:nvSpPr>
      <dsp:spPr>
        <a:xfrm>
          <a:off x="3459009" y="1253041"/>
          <a:ext cx="402427" cy="3117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3459009" y="1315392"/>
        <a:ext cx="308901" cy="187051"/>
      </dsp:txXfrm>
    </dsp:sp>
    <dsp:sp modelId="{DD9AF44C-A95C-4781-BBAE-78BB85E21A23}">
      <dsp:nvSpPr>
        <dsp:cNvPr id="0" name=""/>
        <dsp:cNvSpPr/>
      </dsp:nvSpPr>
      <dsp:spPr>
        <a:xfrm>
          <a:off x="4028481" y="1192997"/>
          <a:ext cx="1252168" cy="64776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Spring</a:t>
          </a:r>
          <a:br>
            <a:rPr lang="en-US" sz="1100" kern="1200" dirty="0"/>
          </a:br>
          <a:r>
            <a:rPr lang="en-US" sz="1100" kern="1200" dirty="0"/>
            <a:t>12 cr.</a:t>
          </a:r>
        </a:p>
      </dsp:txBody>
      <dsp:txXfrm>
        <a:off x="4028481" y="1192997"/>
        <a:ext cx="1252168" cy="431842"/>
      </dsp:txXfrm>
    </dsp:sp>
    <dsp:sp modelId="{67FE8905-D9F3-4DF3-9BE4-409277E9630C}">
      <dsp:nvSpPr>
        <dsp:cNvPr id="0" name=""/>
        <dsp:cNvSpPr/>
      </dsp:nvSpPr>
      <dsp:spPr>
        <a:xfrm>
          <a:off x="4284950" y="1624839"/>
          <a:ext cx="1252168" cy="1246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Quantitative Analysis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Elective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Elective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Elective (</a:t>
          </a:r>
          <a:r>
            <a:rPr lang="en-US" sz="1100" kern="1200" dirty="0" err="1"/>
            <a:t>poss</a:t>
          </a:r>
          <a:r>
            <a:rPr lang="en-US" sz="1100" kern="1200" dirty="0"/>
            <a:t> in winter)</a:t>
          </a:r>
        </a:p>
      </dsp:txBody>
      <dsp:txXfrm>
        <a:off x="4321449" y="1661338"/>
        <a:ext cx="1179170" cy="1173164"/>
      </dsp:txXfrm>
    </dsp:sp>
    <dsp:sp modelId="{80FCE9C8-72AF-42A7-9CDD-13EBA5597450}">
      <dsp:nvSpPr>
        <dsp:cNvPr id="0" name=""/>
        <dsp:cNvSpPr/>
      </dsp:nvSpPr>
      <dsp:spPr>
        <a:xfrm>
          <a:off x="5470475" y="1253041"/>
          <a:ext cx="402427" cy="3117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5470475" y="1315392"/>
        <a:ext cx="308901" cy="187051"/>
      </dsp:txXfrm>
    </dsp:sp>
    <dsp:sp modelId="{C28E9AA0-5694-4835-A0D8-A10F877994C1}">
      <dsp:nvSpPr>
        <dsp:cNvPr id="0" name=""/>
        <dsp:cNvSpPr/>
      </dsp:nvSpPr>
      <dsp:spPr>
        <a:xfrm>
          <a:off x="6039947" y="1192997"/>
          <a:ext cx="1252168" cy="64776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Summer II</a:t>
          </a:r>
          <a:br>
            <a:rPr lang="en-US" sz="1100" kern="1200" dirty="0"/>
          </a:br>
          <a:r>
            <a:rPr lang="en-US" sz="1100" kern="1200" dirty="0"/>
            <a:t>0 cr.</a:t>
          </a:r>
        </a:p>
      </dsp:txBody>
      <dsp:txXfrm>
        <a:off x="6039947" y="1192997"/>
        <a:ext cx="1252168" cy="431842"/>
      </dsp:txXfrm>
    </dsp:sp>
    <dsp:sp modelId="{261619AA-7A66-4FB7-941B-BF19F7F35A28}">
      <dsp:nvSpPr>
        <dsp:cNvPr id="0" name=""/>
        <dsp:cNvSpPr/>
      </dsp:nvSpPr>
      <dsp:spPr>
        <a:xfrm>
          <a:off x="6296416" y="1624839"/>
          <a:ext cx="1252168" cy="1246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Internship</a:t>
          </a:r>
        </a:p>
      </dsp:txBody>
      <dsp:txXfrm>
        <a:off x="6332915" y="1661338"/>
        <a:ext cx="1179170" cy="1173164"/>
      </dsp:txXfrm>
    </dsp:sp>
    <dsp:sp modelId="{946AB1DC-2B47-41E3-B385-796543D10A58}">
      <dsp:nvSpPr>
        <dsp:cNvPr id="0" name=""/>
        <dsp:cNvSpPr/>
      </dsp:nvSpPr>
      <dsp:spPr>
        <a:xfrm>
          <a:off x="7481941" y="1253041"/>
          <a:ext cx="402427" cy="3117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7481941" y="1315392"/>
        <a:ext cx="308901" cy="187051"/>
      </dsp:txXfrm>
    </dsp:sp>
    <dsp:sp modelId="{439B0E88-1604-4DEA-BCCD-425A495A03CA}">
      <dsp:nvSpPr>
        <dsp:cNvPr id="0" name=""/>
        <dsp:cNvSpPr/>
      </dsp:nvSpPr>
      <dsp:spPr>
        <a:xfrm>
          <a:off x="8051414" y="1192997"/>
          <a:ext cx="1252168" cy="64776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Fall II</a:t>
          </a:r>
        </a:p>
      </dsp:txBody>
      <dsp:txXfrm>
        <a:off x="8051414" y="1192997"/>
        <a:ext cx="1252168" cy="431842"/>
      </dsp:txXfrm>
    </dsp:sp>
    <dsp:sp modelId="{82DD1835-9691-4242-BA95-46AF7B5FC4A3}">
      <dsp:nvSpPr>
        <dsp:cNvPr id="0" name=""/>
        <dsp:cNvSpPr/>
      </dsp:nvSpPr>
      <dsp:spPr>
        <a:xfrm>
          <a:off x="8307882" y="1624839"/>
          <a:ext cx="1252168" cy="1246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MPA Workshop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Leadership &amp; Public Policy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Elective</a:t>
          </a:r>
        </a:p>
      </dsp:txBody>
      <dsp:txXfrm>
        <a:off x="8344381" y="1661338"/>
        <a:ext cx="1179170" cy="11731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3016F9-D37E-427F-9601-E62FFEB25682}">
      <dsp:nvSpPr>
        <dsp:cNvPr id="0" name=""/>
        <dsp:cNvSpPr/>
      </dsp:nvSpPr>
      <dsp:spPr>
        <a:xfrm>
          <a:off x="3221" y="277609"/>
          <a:ext cx="1464725" cy="7598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Summer I</a:t>
          </a:r>
          <a:br>
            <a:rPr lang="en-US" sz="1300" kern="1200" dirty="0"/>
          </a:br>
          <a:r>
            <a:rPr lang="en-US" sz="1300" kern="1200" dirty="0"/>
            <a:t>6 cr.</a:t>
          </a:r>
        </a:p>
      </dsp:txBody>
      <dsp:txXfrm>
        <a:off x="3221" y="277609"/>
        <a:ext cx="1464725" cy="506581"/>
      </dsp:txXfrm>
    </dsp:sp>
    <dsp:sp modelId="{B698C20F-1F3D-4FC6-B1CB-B711700B6E7D}">
      <dsp:nvSpPr>
        <dsp:cNvPr id="0" name=""/>
        <dsp:cNvSpPr/>
      </dsp:nvSpPr>
      <dsp:spPr>
        <a:xfrm>
          <a:off x="303225" y="784190"/>
          <a:ext cx="1464725" cy="1427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Colloquium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Public </a:t>
          </a:r>
          <a:r>
            <a:rPr lang="en-US" sz="1300" kern="1200" dirty="0"/>
            <a:t>Budgeting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Public Administration &amp; Democracy</a:t>
          </a:r>
        </a:p>
      </dsp:txBody>
      <dsp:txXfrm>
        <a:off x="345032" y="825997"/>
        <a:ext cx="1381111" cy="1343786"/>
      </dsp:txXfrm>
    </dsp:sp>
    <dsp:sp modelId="{0866C716-6BDB-420E-8658-30D5DED670FE}">
      <dsp:nvSpPr>
        <dsp:cNvPr id="0" name=""/>
        <dsp:cNvSpPr/>
      </dsp:nvSpPr>
      <dsp:spPr>
        <a:xfrm>
          <a:off x="1689993" y="348562"/>
          <a:ext cx="470739" cy="36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689993" y="421497"/>
        <a:ext cx="361337" cy="218804"/>
      </dsp:txXfrm>
    </dsp:sp>
    <dsp:sp modelId="{137B1FAB-D4C0-4633-A27E-66C8FE876D6F}">
      <dsp:nvSpPr>
        <dsp:cNvPr id="0" name=""/>
        <dsp:cNvSpPr/>
      </dsp:nvSpPr>
      <dsp:spPr>
        <a:xfrm>
          <a:off x="2356135" y="277609"/>
          <a:ext cx="1464725" cy="7598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Fall I</a:t>
          </a:r>
          <a:br>
            <a:rPr lang="en-US" sz="1300" kern="1200" dirty="0"/>
          </a:br>
          <a:r>
            <a:rPr lang="en-US" sz="1300" kern="1200" dirty="0"/>
            <a:t>12 cr.</a:t>
          </a:r>
        </a:p>
      </dsp:txBody>
      <dsp:txXfrm>
        <a:off x="2356135" y="277609"/>
        <a:ext cx="1464725" cy="506581"/>
      </dsp:txXfrm>
    </dsp:sp>
    <dsp:sp modelId="{A28CA212-3D02-408C-B128-338B43908261}">
      <dsp:nvSpPr>
        <dsp:cNvPr id="0" name=""/>
        <dsp:cNvSpPr/>
      </dsp:nvSpPr>
      <dsp:spPr>
        <a:xfrm>
          <a:off x="2656139" y="784190"/>
          <a:ext cx="1464725" cy="1427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Statistics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Economics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Int’l Actors &amp; Issues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Elective</a:t>
          </a:r>
        </a:p>
      </dsp:txBody>
      <dsp:txXfrm>
        <a:off x="2697946" y="825997"/>
        <a:ext cx="1381111" cy="1343786"/>
      </dsp:txXfrm>
    </dsp:sp>
    <dsp:sp modelId="{28AF99AA-36B6-45FD-B72C-03E2E99C1C12}">
      <dsp:nvSpPr>
        <dsp:cNvPr id="0" name=""/>
        <dsp:cNvSpPr/>
      </dsp:nvSpPr>
      <dsp:spPr>
        <a:xfrm>
          <a:off x="4042907" y="348562"/>
          <a:ext cx="470739" cy="36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042907" y="421497"/>
        <a:ext cx="361337" cy="218804"/>
      </dsp:txXfrm>
    </dsp:sp>
    <dsp:sp modelId="{DD9AF44C-A95C-4781-BBAE-78BB85E21A23}">
      <dsp:nvSpPr>
        <dsp:cNvPr id="0" name=""/>
        <dsp:cNvSpPr/>
      </dsp:nvSpPr>
      <dsp:spPr>
        <a:xfrm>
          <a:off x="4709049" y="277609"/>
          <a:ext cx="1464725" cy="7598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Spring I</a:t>
          </a:r>
          <a:br>
            <a:rPr lang="en-US" sz="1300" kern="1200" dirty="0"/>
          </a:br>
          <a:r>
            <a:rPr lang="en-US" sz="1300" kern="1200" dirty="0"/>
            <a:t>12 cr.</a:t>
          </a:r>
        </a:p>
      </dsp:txBody>
      <dsp:txXfrm>
        <a:off x="4709049" y="277609"/>
        <a:ext cx="1464725" cy="506581"/>
      </dsp:txXfrm>
    </dsp:sp>
    <dsp:sp modelId="{67FE8905-D9F3-4DF3-9BE4-409277E9630C}">
      <dsp:nvSpPr>
        <dsp:cNvPr id="0" name=""/>
        <dsp:cNvSpPr/>
      </dsp:nvSpPr>
      <dsp:spPr>
        <a:xfrm>
          <a:off x="5009053" y="784190"/>
          <a:ext cx="1464725" cy="1427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Quantitative Analysis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Int’l Management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Elective/Career Track x2</a:t>
          </a:r>
        </a:p>
      </dsp:txBody>
      <dsp:txXfrm>
        <a:off x="5050860" y="825997"/>
        <a:ext cx="1381111" cy="13437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3016F9-D37E-427F-9601-E62FFEB25682}">
      <dsp:nvSpPr>
        <dsp:cNvPr id="0" name=""/>
        <dsp:cNvSpPr/>
      </dsp:nvSpPr>
      <dsp:spPr>
        <a:xfrm>
          <a:off x="1157" y="403288"/>
          <a:ext cx="1454302" cy="8223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Summer II</a:t>
          </a:r>
          <a:br>
            <a:rPr lang="en-US" sz="1400" kern="1200" dirty="0"/>
          </a:br>
          <a:r>
            <a:rPr lang="en-US" sz="1400" kern="1200" dirty="0"/>
            <a:t>3 cr.</a:t>
          </a:r>
        </a:p>
      </dsp:txBody>
      <dsp:txXfrm>
        <a:off x="1157" y="403288"/>
        <a:ext cx="1454302" cy="548248"/>
      </dsp:txXfrm>
    </dsp:sp>
    <dsp:sp modelId="{B698C20F-1F3D-4FC6-B1CB-B711700B6E7D}">
      <dsp:nvSpPr>
        <dsp:cNvPr id="0" name=""/>
        <dsp:cNvSpPr/>
      </dsp:nvSpPr>
      <dsp:spPr>
        <a:xfrm>
          <a:off x="299026" y="951536"/>
          <a:ext cx="1454302" cy="1286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Internship (Career Track)</a:t>
          </a:r>
        </a:p>
      </dsp:txBody>
      <dsp:txXfrm>
        <a:off x="336714" y="989224"/>
        <a:ext cx="1378926" cy="1211399"/>
      </dsp:txXfrm>
    </dsp:sp>
    <dsp:sp modelId="{0866C716-6BDB-420E-8658-30D5DED670FE}">
      <dsp:nvSpPr>
        <dsp:cNvPr id="0" name=""/>
        <dsp:cNvSpPr/>
      </dsp:nvSpPr>
      <dsp:spPr>
        <a:xfrm>
          <a:off x="1675927" y="496372"/>
          <a:ext cx="467390" cy="3620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675927" y="568788"/>
        <a:ext cx="358766" cy="217247"/>
      </dsp:txXfrm>
    </dsp:sp>
    <dsp:sp modelId="{137B1FAB-D4C0-4633-A27E-66C8FE876D6F}">
      <dsp:nvSpPr>
        <dsp:cNvPr id="0" name=""/>
        <dsp:cNvSpPr/>
      </dsp:nvSpPr>
      <dsp:spPr>
        <a:xfrm>
          <a:off x="2337328" y="403288"/>
          <a:ext cx="1454302" cy="8223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Fall II</a:t>
          </a:r>
          <a:br>
            <a:rPr lang="en-US" sz="1400" kern="1200" dirty="0"/>
          </a:br>
          <a:r>
            <a:rPr lang="en-US" sz="1400" kern="1200" dirty="0"/>
            <a:t>9 cr.</a:t>
          </a:r>
        </a:p>
      </dsp:txBody>
      <dsp:txXfrm>
        <a:off x="2337328" y="403288"/>
        <a:ext cx="1454302" cy="548248"/>
      </dsp:txXfrm>
    </dsp:sp>
    <dsp:sp modelId="{A28CA212-3D02-408C-B128-338B43908261}">
      <dsp:nvSpPr>
        <dsp:cNvPr id="0" name=""/>
        <dsp:cNvSpPr/>
      </dsp:nvSpPr>
      <dsp:spPr>
        <a:xfrm>
          <a:off x="2635197" y="951536"/>
          <a:ext cx="1454302" cy="1286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Elective/ Career Track x3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/>
        </a:p>
      </dsp:txBody>
      <dsp:txXfrm>
        <a:off x="2672885" y="989224"/>
        <a:ext cx="1378926" cy="1211399"/>
      </dsp:txXfrm>
    </dsp:sp>
    <dsp:sp modelId="{28AF99AA-36B6-45FD-B72C-03E2E99C1C12}">
      <dsp:nvSpPr>
        <dsp:cNvPr id="0" name=""/>
        <dsp:cNvSpPr/>
      </dsp:nvSpPr>
      <dsp:spPr>
        <a:xfrm>
          <a:off x="4012098" y="496372"/>
          <a:ext cx="467390" cy="3620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4012098" y="568788"/>
        <a:ext cx="358766" cy="217247"/>
      </dsp:txXfrm>
    </dsp:sp>
    <dsp:sp modelId="{DD9AF44C-A95C-4781-BBAE-78BB85E21A23}">
      <dsp:nvSpPr>
        <dsp:cNvPr id="0" name=""/>
        <dsp:cNvSpPr/>
      </dsp:nvSpPr>
      <dsp:spPr>
        <a:xfrm>
          <a:off x="4673499" y="403288"/>
          <a:ext cx="1454302" cy="8223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Spring</a:t>
          </a:r>
          <a:br>
            <a:rPr lang="en-US" sz="1400" kern="1200" dirty="0"/>
          </a:br>
          <a:r>
            <a:rPr lang="en-US" sz="1400" kern="1200" dirty="0"/>
            <a:t>9 cr.</a:t>
          </a:r>
        </a:p>
      </dsp:txBody>
      <dsp:txXfrm>
        <a:off x="4673499" y="403288"/>
        <a:ext cx="1454302" cy="548248"/>
      </dsp:txXfrm>
    </dsp:sp>
    <dsp:sp modelId="{67FE8905-D9F3-4DF3-9BE4-409277E9630C}">
      <dsp:nvSpPr>
        <dsp:cNvPr id="0" name=""/>
        <dsp:cNvSpPr/>
      </dsp:nvSpPr>
      <dsp:spPr>
        <a:xfrm>
          <a:off x="4971368" y="951536"/>
          <a:ext cx="1454302" cy="1286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Research Design</a:t>
          </a:r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Elective/ Career Track x2</a:t>
          </a:r>
        </a:p>
      </dsp:txBody>
      <dsp:txXfrm>
        <a:off x="5009056" y="989224"/>
        <a:ext cx="1378926" cy="1211399"/>
      </dsp:txXfrm>
    </dsp:sp>
    <dsp:sp modelId="{80FCE9C8-72AF-42A7-9CDD-13EBA5597450}">
      <dsp:nvSpPr>
        <dsp:cNvPr id="0" name=""/>
        <dsp:cNvSpPr/>
      </dsp:nvSpPr>
      <dsp:spPr>
        <a:xfrm>
          <a:off x="6348269" y="496372"/>
          <a:ext cx="467390" cy="3620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6348269" y="568788"/>
        <a:ext cx="358766" cy="217247"/>
      </dsp:txXfrm>
    </dsp:sp>
    <dsp:sp modelId="{C28E9AA0-5694-4835-A0D8-A10F877994C1}">
      <dsp:nvSpPr>
        <dsp:cNvPr id="0" name=""/>
        <dsp:cNvSpPr/>
      </dsp:nvSpPr>
      <dsp:spPr>
        <a:xfrm>
          <a:off x="7009670" y="403288"/>
          <a:ext cx="1454302" cy="82237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Summer III</a:t>
          </a:r>
          <a:br>
            <a:rPr lang="en-US" sz="1400" kern="1200" dirty="0"/>
          </a:br>
          <a:r>
            <a:rPr lang="en-US" sz="1400" kern="1200" dirty="0"/>
            <a:t>6 cr.</a:t>
          </a:r>
        </a:p>
      </dsp:txBody>
      <dsp:txXfrm>
        <a:off x="7009670" y="403288"/>
        <a:ext cx="1454302" cy="548248"/>
      </dsp:txXfrm>
    </dsp:sp>
    <dsp:sp modelId="{261619AA-7A66-4FB7-941B-BF19F7F35A28}">
      <dsp:nvSpPr>
        <dsp:cNvPr id="0" name=""/>
        <dsp:cNvSpPr/>
      </dsp:nvSpPr>
      <dsp:spPr>
        <a:xfrm>
          <a:off x="7307539" y="951536"/>
          <a:ext cx="1454302" cy="1286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6F777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MPA Workshop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Executive Leadership</a:t>
          </a:r>
        </a:p>
      </dsp:txBody>
      <dsp:txXfrm>
        <a:off x="7345227" y="989224"/>
        <a:ext cx="1378926" cy="1211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D5E2F-0704-4977-A52A-D7077FE8BA40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5FED3-74C1-483F-9A97-5F6CA3C50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42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i="1" dirty="0">
                <a:latin typeface="Sherman Sans" pitchFamily="2" charset="0"/>
              </a:rPr>
              <a:t>~Designed by Maxwell faculty to cover core math concepts you’ll need for success in economics and statistics courses.~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1D3F9-01B4-4D53-BF69-768B71A176D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74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Visit our website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Visit campus – call or e-mail to schedule visit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1D3F9-01B4-4D53-BF69-768B71A176D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08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8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1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21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4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43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6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20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8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0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16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21CE8-7DCF-8442-8A6D-1C082BEB7AC7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1E697-77F9-BC42-AB2E-47E53C96B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5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  <a:t>MPA Academic Advising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642519"/>
            <a:ext cx="9144000" cy="1655762"/>
          </a:xfrm>
        </p:spPr>
        <p:txBody>
          <a:bodyPr/>
          <a:lstStyle/>
          <a:p>
            <a:r>
              <a:rPr lang="en-US" sz="3600" dirty="0">
                <a:solidFill>
                  <a:srgbClr val="6F777D"/>
                </a:solidFill>
                <a:latin typeface="Sherman Sans" charset="0"/>
                <a:ea typeface="Sherman Sans" charset="0"/>
                <a:cs typeface="Sherman Sans" charset="0"/>
              </a:rPr>
              <a:t>Preparing for Your Academic Success</a:t>
            </a:r>
          </a:p>
        </p:txBody>
      </p:sp>
    </p:spTree>
    <p:extLst>
      <p:ext uri="{BB962C8B-B14F-4D97-AF65-F5344CB8AC3E}">
        <p14:creationId xmlns:p14="http://schemas.microsoft.com/office/powerpoint/2010/main" val="551669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5"/>
            <a:ext cx="7644667" cy="886159"/>
          </a:xfrm>
        </p:spPr>
        <p:txBody>
          <a:bodyPr anchor="t">
            <a:normAutofit fontScale="90000"/>
          </a:bodyPr>
          <a:lstStyle/>
          <a:p>
            <a:r>
              <a:rPr lang="en-US" sz="5400" dirty="0">
                <a:solidFill>
                  <a:srgbClr val="D44500"/>
                </a:solidFill>
                <a:latin typeface="Sherman Sans" pitchFamily="2" charset="0"/>
              </a:rPr>
              <a:t>MySlice</a:t>
            </a:r>
            <a:b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</a:br>
            <a:b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</a:br>
            <a:endParaRPr lang="en-US" sz="3100" dirty="0">
              <a:latin typeface="Sherman Sans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967" y="1143000"/>
            <a:ext cx="7349952" cy="504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1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7644667" cy="757821"/>
          </a:xfrm>
        </p:spPr>
        <p:txBody>
          <a:bodyPr anchor="t">
            <a:noAutofit/>
          </a:bodyPr>
          <a:lstStyle/>
          <a:p>
            <a:r>
              <a:rPr lang="en-US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  <a:t>MySlice</a:t>
            </a:r>
            <a:endParaRPr lang="en-US" sz="3600" dirty="0">
              <a:latin typeface="Sherman Sans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475" y="1407862"/>
            <a:ext cx="6900862" cy="480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4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7644667" cy="757821"/>
          </a:xfrm>
        </p:spPr>
        <p:txBody>
          <a:bodyPr anchor="t">
            <a:noAutofit/>
          </a:bodyPr>
          <a:lstStyle/>
          <a:p>
            <a:r>
              <a:rPr lang="en-US" altLang="en-US" dirty="0">
                <a:solidFill>
                  <a:srgbClr val="D44500"/>
                </a:solidFill>
                <a:latin typeface="Sherman Sans" pitchFamily="2" charset="0"/>
              </a:rPr>
              <a:t>Full-Time Status</a:t>
            </a:r>
            <a:endParaRPr lang="en-US" sz="3600" dirty="0">
              <a:solidFill>
                <a:srgbClr val="D44500"/>
              </a:solidFill>
              <a:latin typeface="Sherman Sans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8252" y="1122947"/>
            <a:ext cx="8919410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Department makes no distinction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University Definition:  ≥9 credits (F/S)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Petitioning for Full-time status: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Degree in Progress GRD 998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Certification of full-time status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Loan Deferral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Sherman Sans" pitchFamily="2" charset="0"/>
              </a:rPr>
              <a:t>Visa Guidelines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76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590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5"/>
            <a:ext cx="7644667" cy="6148691"/>
          </a:xfrm>
        </p:spPr>
        <p:txBody>
          <a:bodyPr anchor="t">
            <a:normAutofit/>
          </a:bodyPr>
          <a:lstStyle/>
          <a:p>
            <a: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  <a:t>Thanks!</a:t>
            </a:r>
            <a:b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</a:br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1808252" y="1163052"/>
            <a:ext cx="8234106" cy="4900863"/>
          </a:xfrm>
          <a:prstGeom prst="flowChartProcess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Sherman Sans" pitchFamily="2" charset="0"/>
              </a:rPr>
              <a:t>For more information, contact: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Sherman Sans" pitchFamily="2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Sherman Sans" pitchFamily="2" charset="0"/>
              </a:rPr>
              <a:t>Dept. of Public Administration &amp; International Affairs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Sherman Sans" pitchFamily="2" charset="0"/>
              </a:rPr>
              <a:t>paia@syr.edu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Sherman Sans" pitchFamily="2" charset="0"/>
              </a:rPr>
              <a:t>www.maxwell.syr.edu/paia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Sherma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316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9148506" cy="982412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D44500"/>
                </a:solidFill>
                <a:latin typeface="Sherman Serif" pitchFamily="2" charset="0"/>
              </a:rPr>
              <a:t>MPA Degree Structure</a:t>
            </a:r>
            <a:endParaRPr lang="en-US" dirty="0">
              <a:latin typeface="Sherman Sans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8252" y="1347538"/>
            <a:ext cx="92081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herman Sans" pitchFamily="2" charset="0"/>
              </a:rPr>
              <a:t>Core Courses (25 credits):</a:t>
            </a:r>
          </a:p>
          <a:p>
            <a:r>
              <a:rPr lang="en-US" sz="3200" dirty="0">
                <a:latin typeface="Sherman Sans" pitchFamily="2" charset="0"/>
              </a:rPr>
              <a:t>	Provide technical skills and methods for public 	administration</a:t>
            </a:r>
          </a:p>
          <a:p>
            <a:r>
              <a:rPr lang="en-US" sz="3200" dirty="0">
                <a:latin typeface="Sherman Sans" pitchFamily="2" charset="0"/>
              </a:rPr>
              <a:t>	Theory &amp; Application</a:t>
            </a:r>
          </a:p>
          <a:p>
            <a:endParaRPr lang="en-US" sz="3200" dirty="0">
              <a:latin typeface="Sherman Sans" pitchFamily="2" charset="0"/>
            </a:endParaRPr>
          </a:p>
          <a:p>
            <a:r>
              <a:rPr lang="en-US" sz="3200" b="1" dirty="0">
                <a:latin typeface="Sherman Sans" pitchFamily="2" charset="0"/>
              </a:rPr>
              <a:t>Electives (15 credits): </a:t>
            </a:r>
          </a:p>
          <a:p>
            <a:r>
              <a:rPr lang="en-US" sz="3200" dirty="0">
                <a:latin typeface="Sherman Sans" pitchFamily="2" charset="0"/>
              </a:rPr>
              <a:t>	Allow for focus in a sub-field or a broad grounding 	across fields</a:t>
            </a:r>
            <a:br>
              <a:rPr lang="en-US" sz="2400" dirty="0">
                <a:latin typeface="Sherman Sans" pitchFamily="2" charset="0"/>
              </a:rPr>
            </a:br>
            <a:endParaRPr lang="en-US" sz="2400" dirty="0">
              <a:latin typeface="Sherma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65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7644667" cy="757821"/>
          </a:xfrm>
        </p:spPr>
        <p:txBody>
          <a:bodyPr anchor="t">
            <a:noAutofit/>
          </a:bodyPr>
          <a:lstStyle/>
          <a:p>
            <a:r>
              <a:rPr lang="en-US" altLang="en-US" dirty="0">
                <a:solidFill>
                  <a:srgbClr val="D44500"/>
                </a:solidFill>
                <a:latin typeface="Sherman Sans" pitchFamily="2" charset="0"/>
              </a:rPr>
              <a:t>Selecting Courses</a:t>
            </a:r>
            <a:endParaRPr lang="en-US" sz="3600" dirty="0">
              <a:solidFill>
                <a:srgbClr val="D44500"/>
              </a:solidFill>
              <a:latin typeface="Sherman Sans" pitchFamily="2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2024718" y="1412714"/>
            <a:ext cx="4040188" cy="45068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Sherman Sans" pitchFamily="2" charset="0"/>
              </a:rPr>
              <a:t>Fall: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PAI 721 - Stats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PAI 723 - Econ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PAI 712 – PO&amp;M – OR – PAI 762 Int’l </a:t>
            </a:r>
            <a:r>
              <a:rPr lang="en-US" dirty="0" err="1">
                <a:latin typeface="Sherman Sans" pitchFamily="2" charset="0"/>
              </a:rPr>
              <a:t>Mgmt</a:t>
            </a:r>
            <a:endParaRPr lang="en-US" dirty="0">
              <a:latin typeface="Sherman Sans" pitchFamily="2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Plus elective/POS course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6064906" y="1458118"/>
            <a:ext cx="4041775" cy="39417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Sherman Sans" pitchFamily="2" charset="0"/>
              </a:rPr>
              <a:t>Spring: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PAI 722 - Quant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PAI 748 N/P </a:t>
            </a:r>
            <a:r>
              <a:rPr lang="en-US" dirty="0" err="1">
                <a:latin typeface="Sherman Sans" pitchFamily="2" charset="0"/>
              </a:rPr>
              <a:t>Mgmt</a:t>
            </a:r>
            <a:r>
              <a:rPr lang="en-US" dirty="0">
                <a:latin typeface="Sherman Sans" pitchFamily="2" charset="0"/>
              </a:rPr>
              <a:t> – OR – PAI 762 Int’l </a:t>
            </a:r>
            <a:r>
              <a:rPr lang="en-US" dirty="0" err="1">
                <a:latin typeface="Sherman Sans" pitchFamily="2" charset="0"/>
              </a:rPr>
              <a:t>Mgmt</a:t>
            </a:r>
            <a:r>
              <a:rPr lang="en-US" dirty="0">
                <a:latin typeface="Sherman Sans" pitchFamily="2" charset="0"/>
              </a:rPr>
              <a:t>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Sherman Sans" pitchFamily="2" charset="0"/>
              </a:rPr>
              <a:t>Plus elective/POS courses 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Font typeface="Arial"/>
              <a:buNone/>
            </a:pPr>
            <a:r>
              <a:rPr lang="en-US" sz="2000" dirty="0">
                <a:latin typeface="Sherman Sans" pitchFamily="2" charset="0"/>
              </a:rPr>
              <a:t>(1 section of PAI 712 – 1 section of PAI 762)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Font typeface="Arial"/>
              <a:buNone/>
            </a:pPr>
            <a:r>
              <a:rPr lang="en-US" sz="2000" dirty="0">
                <a:latin typeface="Sherman Sans" pitchFamily="2" charset="0"/>
              </a:rPr>
              <a:t>(1 section of Econ)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Font typeface="Arial"/>
              <a:buNone/>
            </a:pPr>
            <a:r>
              <a:rPr lang="en-US" sz="2000" dirty="0">
                <a:latin typeface="Sherman Sans" pitchFamily="2" charset="0"/>
              </a:rPr>
              <a:t>(no Stats offered!)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2024718" y="5626768"/>
            <a:ext cx="8001000" cy="76200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>
                <a:latin typeface="Sherman Sans" pitchFamily="2" charset="0"/>
              </a:rPr>
              <a:t>ADVICE:</a:t>
            </a:r>
            <a:r>
              <a:rPr lang="en-US" sz="2000" b="1" dirty="0">
                <a:latin typeface="Sherman Sans" pitchFamily="2" charset="0"/>
              </a:rPr>
              <a:t>   </a:t>
            </a:r>
            <a:r>
              <a:rPr lang="en-US" sz="2000" dirty="0">
                <a:latin typeface="Sherman Sans" pitchFamily="2" charset="0"/>
              </a:rPr>
              <a:t>PLAN FOR THE YEAR – not just next semester…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010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5"/>
            <a:ext cx="7644667" cy="6148691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en-US" sz="4000" dirty="0">
                <a:solidFill>
                  <a:srgbClr val="D44500"/>
                </a:solidFill>
                <a:latin typeface="Sherman Serif" charset="0"/>
              </a:rPr>
              <a:t>Quantitative Preparation</a:t>
            </a:r>
            <a:br>
              <a:rPr lang="en-US" dirty="0"/>
            </a:br>
            <a:br>
              <a:rPr lang="en-US" sz="4000" dirty="0"/>
            </a:br>
            <a:r>
              <a:rPr lang="en-US" altLang="en-US" sz="3100" b="1" u="sng" dirty="0">
                <a:latin typeface="Sherman Sans" pitchFamily="2" charset="0"/>
              </a:rPr>
              <a:t>ALEKS – Maxwell Summer Math Refresher</a:t>
            </a:r>
            <a:br>
              <a:rPr lang="en-US" altLang="en-US" sz="3100" b="1" u="sng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Starts with a diagnostic test that takes 20-30 minutes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Test determines what topics, if any, you need to review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ALEKS sets up a personalized mini-course on those topics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Work through the course at your convenience over 6 weeks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For each topic, it offers instructions, practice problems and support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	Then, when ready, you’ll be re-assessed and the program 	determines your overall mastery in these core topics. </a:t>
            </a: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 </a:t>
            </a: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You must complete the module by July 1. </a:t>
            </a:r>
            <a:br>
              <a:rPr lang="en-US" altLang="en-US" sz="2200" dirty="0">
                <a:latin typeface="Sherman Sans" pitchFamily="2" charset="0"/>
              </a:rPr>
            </a:br>
            <a:br>
              <a:rPr lang="en-US" altLang="en-US" sz="2200" dirty="0">
                <a:latin typeface="Sherman Sans" pitchFamily="2" charset="0"/>
              </a:rPr>
            </a:br>
            <a:r>
              <a:rPr lang="en-US" altLang="en-US" sz="2200" dirty="0">
                <a:latin typeface="Sherman Sans" pitchFamily="2" charset="0"/>
              </a:rPr>
              <a:t>www.maxwell.syr.edu/paia/admissions/Mathematics_Proficiency_FAQs/</a:t>
            </a:r>
            <a:br>
              <a:rPr lang="en-US" altLang="en-US" sz="3100" i="1" dirty="0">
                <a:latin typeface="Sherman Sans" pitchFamily="2" charset="0"/>
              </a:rPr>
            </a:br>
            <a:r>
              <a:rPr lang="en-US" altLang="en-US" sz="3100" dirty="0">
                <a:solidFill>
                  <a:srgbClr val="FF0000"/>
                </a:solidFill>
                <a:latin typeface="Sherman Sans" pitchFamily="2" charset="0"/>
              </a:rPr>
              <a:t>	</a:t>
            </a:r>
            <a:br>
              <a:rPr lang="en-US" altLang="en-US" sz="3600" dirty="0">
                <a:solidFill>
                  <a:srgbClr val="FF0000"/>
                </a:solidFill>
                <a:latin typeface="Sherman Sans" pitchFamily="2" charset="0"/>
              </a:rPr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23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7644667" cy="757821"/>
          </a:xfrm>
        </p:spPr>
        <p:txBody>
          <a:bodyPr anchor="t">
            <a:noAutofit/>
          </a:bodyPr>
          <a:lstStyle/>
          <a:p>
            <a:r>
              <a:rPr lang="en-US" altLang="en-US" dirty="0">
                <a:solidFill>
                  <a:srgbClr val="D44500"/>
                </a:solidFill>
                <a:latin typeface="Sherman Sans" pitchFamily="2" charset="0"/>
              </a:rPr>
              <a:t>Normal Credit Loads – 12 Months</a:t>
            </a:r>
            <a:endParaRPr lang="en-US" sz="3600" dirty="0">
              <a:solidFill>
                <a:srgbClr val="D44500"/>
              </a:solidFill>
              <a:latin typeface="Sherman Sans" pitchFamily="2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107928737"/>
              </p:ext>
            </p:extLst>
          </p:nvPr>
        </p:nvGraphicFramePr>
        <p:xfrm>
          <a:off x="1808251" y="1397000"/>
          <a:ext cx="956560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8272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9409477" cy="757821"/>
          </a:xfrm>
        </p:spPr>
        <p:txBody>
          <a:bodyPr anchor="t">
            <a:noAutofit/>
          </a:bodyPr>
          <a:lstStyle/>
          <a:p>
            <a:r>
              <a:rPr lang="en-US" altLang="en-US" dirty="0">
                <a:solidFill>
                  <a:srgbClr val="D44500"/>
                </a:solidFill>
                <a:latin typeface="Sherman Sans" pitchFamily="2" charset="0"/>
              </a:rPr>
              <a:t>Normal Credit Loads – 18 Months</a:t>
            </a:r>
            <a:endParaRPr lang="en-US" sz="3600" dirty="0">
              <a:solidFill>
                <a:srgbClr val="D44500"/>
              </a:solidFill>
              <a:latin typeface="Sherman Sans" pitchFamily="2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18899301"/>
              </p:ext>
            </p:extLst>
          </p:nvPr>
        </p:nvGraphicFramePr>
        <p:xfrm>
          <a:off x="1808251" y="1397000"/>
          <a:ext cx="956560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305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7644667" cy="757821"/>
          </a:xfrm>
        </p:spPr>
        <p:txBody>
          <a:bodyPr anchor="t">
            <a:noAutofit/>
          </a:bodyPr>
          <a:lstStyle/>
          <a:p>
            <a:r>
              <a:rPr lang="en-US" altLang="en-US" dirty="0">
                <a:solidFill>
                  <a:srgbClr val="D44500"/>
                </a:solidFill>
                <a:latin typeface="Sherman Sans" pitchFamily="2" charset="0"/>
              </a:rPr>
              <a:t>MPA/MAIR Normal Credit Loads</a:t>
            </a:r>
            <a:endParaRPr lang="en-US" sz="3600" dirty="0">
              <a:solidFill>
                <a:srgbClr val="D44500"/>
              </a:solidFill>
              <a:latin typeface="Sherman Sans" pitchFamily="2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34133078"/>
              </p:ext>
            </p:extLst>
          </p:nvPr>
        </p:nvGraphicFramePr>
        <p:xfrm>
          <a:off x="1808252" y="1444921"/>
          <a:ext cx="6477000" cy="248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98244321"/>
              </p:ext>
            </p:extLst>
          </p:nvPr>
        </p:nvGraphicFramePr>
        <p:xfrm>
          <a:off x="1808252" y="3733800"/>
          <a:ext cx="8763000" cy="264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964644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6"/>
            <a:ext cx="9148506" cy="982412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D44500"/>
                </a:solidFill>
                <a:latin typeface="Sherman Serif" pitchFamily="2" charset="0"/>
                <a:ea typeface="Sherman Serif" charset="0"/>
                <a:cs typeface="Sherman Serif" charset="0"/>
              </a:rPr>
              <a:t>Registration Deadlines</a:t>
            </a:r>
            <a:endParaRPr lang="en-US" dirty="0">
              <a:latin typeface="Sherman Sans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8252" y="1347538"/>
            <a:ext cx="9208168" cy="412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Sherman Sans" pitchFamily="2" charset="0"/>
              </a:rPr>
              <a:t>Fall 2023 Deadlines: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latin typeface="Sherman Sans" pitchFamily="2" charset="0"/>
              </a:rPr>
              <a:t>Registration for New Students</a:t>
            </a:r>
            <a:r>
              <a:rPr lang="en-US" sz="3200" dirty="0">
                <a:latin typeface="Sherman Sans" pitchFamily="2" charset="0"/>
              </a:rPr>
              <a:t>:  Tuesday, August 1</a:t>
            </a:r>
            <a:r>
              <a:rPr lang="en-US" sz="3200" baseline="30000" dirty="0">
                <a:latin typeface="Sherman Sans" pitchFamily="2" charset="0"/>
              </a:rPr>
              <a:t>st</a:t>
            </a:r>
            <a:r>
              <a:rPr lang="en-US" sz="3200" dirty="0">
                <a:latin typeface="Sherman Sans" pitchFamily="2" charset="0"/>
              </a:rPr>
              <a:t> </a:t>
            </a:r>
            <a:br>
              <a:rPr lang="en-US" sz="3200" baseline="30000" dirty="0">
                <a:latin typeface="Sherman Sans" pitchFamily="2" charset="0"/>
              </a:rPr>
            </a:br>
            <a:endParaRPr lang="en-US" sz="3200" baseline="30000" dirty="0">
              <a:latin typeface="Sherman Sans" pitchFamily="2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latin typeface="Sherman Sans" pitchFamily="2" charset="0"/>
              </a:rPr>
              <a:t>Add deadline</a:t>
            </a:r>
            <a:r>
              <a:rPr lang="en-US" sz="3200" dirty="0">
                <a:latin typeface="Sherman Sans" pitchFamily="2" charset="0"/>
              </a:rPr>
              <a:t>:  Tuesday, September 5</a:t>
            </a:r>
            <a:r>
              <a:rPr lang="en-US" sz="3200" baseline="30000" dirty="0">
                <a:latin typeface="Sherman Sans" pitchFamily="2" charset="0"/>
              </a:rPr>
              <a:t>th</a:t>
            </a:r>
            <a:r>
              <a:rPr lang="en-US" sz="3200" dirty="0">
                <a:latin typeface="Sherman Sans" pitchFamily="2" charset="0"/>
              </a:rPr>
              <a:t>  </a:t>
            </a:r>
            <a:br>
              <a:rPr lang="en-US" sz="3200" dirty="0">
                <a:latin typeface="Sherman Sans" pitchFamily="2" charset="0"/>
              </a:rPr>
            </a:br>
            <a:endParaRPr lang="en-US" sz="3200" dirty="0">
              <a:latin typeface="Sherman Sans" pitchFamily="2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latin typeface="Sherman Sans" pitchFamily="2" charset="0"/>
              </a:rPr>
              <a:t>Academic Drop, Financial Drop, and Grading Option Deadline: </a:t>
            </a:r>
            <a:r>
              <a:rPr lang="en-US" sz="3200" dirty="0">
                <a:latin typeface="Sherman Sans" pitchFamily="2" charset="0"/>
              </a:rPr>
              <a:t>Tuesday, September 19th</a:t>
            </a:r>
            <a:br>
              <a:rPr lang="en-US" sz="2400" dirty="0">
                <a:latin typeface="Sherman Sans" pitchFamily="2" charset="0"/>
              </a:rPr>
            </a:br>
            <a:endParaRPr lang="en-US" sz="2400" dirty="0">
              <a:latin typeface="Sherma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686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93" y="0"/>
            <a:ext cx="12191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252" y="365125"/>
            <a:ext cx="7644667" cy="886159"/>
          </a:xfrm>
        </p:spPr>
        <p:txBody>
          <a:bodyPr anchor="t">
            <a:normAutofit fontScale="90000"/>
          </a:bodyPr>
          <a:lstStyle/>
          <a:p>
            <a:r>
              <a:rPr lang="en-US" sz="5400" dirty="0">
                <a:solidFill>
                  <a:srgbClr val="D44500"/>
                </a:solidFill>
                <a:latin typeface="Sherman Sans" pitchFamily="2" charset="0"/>
              </a:rPr>
              <a:t>MySlice</a:t>
            </a:r>
            <a:b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</a:br>
            <a:br>
              <a:rPr lang="en-US" sz="4000" dirty="0">
                <a:solidFill>
                  <a:srgbClr val="D44500"/>
                </a:solidFill>
                <a:latin typeface="Sherman Serif" charset="0"/>
                <a:ea typeface="Sherman Serif" charset="0"/>
                <a:cs typeface="Sherman Serif" charset="0"/>
              </a:rPr>
            </a:br>
            <a:endParaRPr lang="en-US" sz="3100" dirty="0">
              <a:latin typeface="Sherman Sans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8251" y="1251283"/>
            <a:ext cx="876349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0392" lvl="1" indent="-457200">
              <a:buAutoNum type="arabicParenR"/>
            </a:pPr>
            <a:r>
              <a:rPr lang="en-US" sz="3200" dirty="0">
                <a:latin typeface="Sherman Sans" pitchFamily="2" charset="0"/>
              </a:rPr>
              <a:t>Activate your NetID, test your account, know how to use it </a:t>
            </a:r>
          </a:p>
          <a:p>
            <a:pPr marL="850392" lvl="1" indent="-457200">
              <a:buAutoNum type="arabicParenR"/>
            </a:pPr>
            <a:r>
              <a:rPr lang="en-US" sz="3200" dirty="0">
                <a:latin typeface="Sherman Sans" pitchFamily="2" charset="0"/>
              </a:rPr>
              <a:t>Identify courses to take (5-digit class #) and </a:t>
            </a:r>
            <a:br>
              <a:rPr lang="en-US" sz="3200" dirty="0">
                <a:latin typeface="Sherman Sans" pitchFamily="2" charset="0"/>
              </a:rPr>
            </a:br>
            <a:r>
              <a:rPr lang="en-US" sz="3200" dirty="0">
                <a:latin typeface="Sherman Sans" pitchFamily="2" charset="0"/>
              </a:rPr>
              <a:t>place in shopping cart prior to 8/1</a:t>
            </a:r>
          </a:p>
          <a:p>
            <a:pPr marL="850392" lvl="1" indent="-457200">
              <a:buAutoNum type="arabicParenR"/>
            </a:pPr>
            <a:r>
              <a:rPr lang="en-US" sz="3200" dirty="0">
                <a:latin typeface="Sherman Sans" pitchFamily="2" charset="0"/>
              </a:rPr>
              <a:t>Registration begins at 10:00 a.m.</a:t>
            </a:r>
          </a:p>
          <a:p>
            <a:pPr marL="850392" lvl="1" indent="-457200">
              <a:buAutoNum type="arabicParenR"/>
            </a:pPr>
            <a:r>
              <a:rPr lang="en-US" sz="3200" u="sng" dirty="0">
                <a:latin typeface="Sherman Sans" pitchFamily="2" charset="0"/>
              </a:rPr>
              <a:t>Holds:</a:t>
            </a:r>
            <a:r>
              <a:rPr lang="en-US" sz="3200" dirty="0">
                <a:latin typeface="Sherman Sans" pitchFamily="2" charset="0"/>
              </a:rPr>
              <a:t> Look for and rectify HOLD’s on your account well in advance of registration </a:t>
            </a:r>
          </a:p>
          <a:p>
            <a:pPr marL="850392" lvl="1" indent="-457200">
              <a:buAutoNum type="arabicParenR"/>
            </a:pPr>
            <a:r>
              <a:rPr lang="en-US" sz="3200" u="sng" dirty="0">
                <a:latin typeface="Sherman Sans" pitchFamily="2" charset="0"/>
              </a:rPr>
              <a:t>Enrollment Caps:</a:t>
            </a:r>
            <a:r>
              <a:rPr lang="en-US" sz="3200" dirty="0">
                <a:latin typeface="Sherman Sans" pitchFamily="2" charset="0"/>
              </a:rPr>
              <a:t>  Students are not allowed to register for more than 15 credits per term, </a:t>
            </a:r>
          </a:p>
          <a:p>
            <a:pPr marL="850392" lvl="1" indent="-457200">
              <a:buAutoNum type="arabicParenR"/>
            </a:pPr>
            <a:r>
              <a:rPr lang="en-US" sz="3200" dirty="0">
                <a:latin typeface="Sherman Sans" pitchFamily="2" charset="0"/>
              </a:rPr>
              <a:t>Process for Increasing Enrollment Caps: for waiver exams.</a:t>
            </a:r>
            <a:br>
              <a:rPr lang="en-US" altLang="en-US" sz="3200" dirty="0">
                <a:latin typeface="Sherman Sans" pitchFamily="2" charset="0"/>
              </a:rPr>
            </a:br>
            <a:endParaRPr lang="en-US" sz="3200" dirty="0">
              <a:latin typeface="Sherma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967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</TotalTime>
  <Words>742</Words>
  <Application>Microsoft Office PowerPoint</Application>
  <PresentationFormat>Widescreen</PresentationFormat>
  <Paragraphs>122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Sherman Sans</vt:lpstr>
      <vt:lpstr>Sherman Serif</vt:lpstr>
      <vt:lpstr>Office Theme</vt:lpstr>
      <vt:lpstr>MPA Academic Advising</vt:lpstr>
      <vt:lpstr>MPA Degree Structure</vt:lpstr>
      <vt:lpstr>Selecting Courses</vt:lpstr>
      <vt:lpstr>Quantitative Preparation  ALEKS – Maxwell Summer Math Refresher  Starts with a diagnostic test that takes 20-30 minutes   Test determines what topics, if any, you need to review   ALEKS sets up a personalized mini-course on those topics   Work through the course at your convenience over 6 weeks   For each topic, it offers instructions, practice problems and support   Then, when ready, you’ll be re-assessed and the program  determines your overall mastery in these core topics.    You must complete the module by July 1.   www.maxwell.syr.edu/paia/admissions/Mathematics_Proficiency_FAQs/    </vt:lpstr>
      <vt:lpstr>Normal Credit Loads – 12 Months</vt:lpstr>
      <vt:lpstr>Normal Credit Loads – 18 Months</vt:lpstr>
      <vt:lpstr>MPA/MAIR Normal Credit Loads</vt:lpstr>
      <vt:lpstr>Registration Deadlines</vt:lpstr>
      <vt:lpstr>MySlice  </vt:lpstr>
      <vt:lpstr>MySlice  </vt:lpstr>
      <vt:lpstr>MySlice</vt:lpstr>
      <vt:lpstr>Full-Time Status</vt:lpstr>
      <vt:lpstr>Thanks!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Microsoft Office User</dc:creator>
  <cp:lastModifiedBy>Joshua Kennedy</cp:lastModifiedBy>
  <cp:revision>32</cp:revision>
  <dcterms:created xsi:type="dcterms:W3CDTF">2017-04-06T18:23:29Z</dcterms:created>
  <dcterms:modified xsi:type="dcterms:W3CDTF">2023-03-28T20:10:12Z</dcterms:modified>
</cp:coreProperties>
</file>