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5" r:id="rId2"/>
    <p:sldMasterId id="2147483668" r:id="rId3"/>
    <p:sldMasterId id="2147483674" r:id="rId4"/>
  </p:sldMasterIdLst>
  <p:sldIdLst>
    <p:sldId id="282" r:id="rId5"/>
    <p:sldId id="283" r:id="rId6"/>
    <p:sldId id="284" r:id="rId7"/>
    <p:sldId id="285" r:id="rId8"/>
    <p:sldId id="286" r:id="rId9"/>
    <p:sldId id="287" r:id="rId10"/>
    <p:sldId id="288" r:id="rId11"/>
    <p:sldId id="289" r:id="rId12"/>
    <p:sldId id="290" r:id="rId13"/>
    <p:sldId id="291" r:id="rId14"/>
    <p:sldId id="293" r:id="rId15"/>
    <p:sldId id="292" r:id="rId16"/>
    <p:sldId id="266" r:id="rId17"/>
    <p:sldId id="267" r:id="rId18"/>
    <p:sldId id="268" r:id="rId19"/>
    <p:sldId id="269" r:id="rId20"/>
    <p:sldId id="257" r:id="rId21"/>
    <p:sldId id="270" r:id="rId22"/>
    <p:sldId id="279" r:id="rId23"/>
    <p:sldId id="260" r:id="rId24"/>
    <p:sldId id="271" r:id="rId25"/>
    <p:sldId id="272" r:id="rId26"/>
    <p:sldId id="273" r:id="rId27"/>
    <p:sldId id="274" r:id="rId28"/>
    <p:sldId id="262" r:id="rId29"/>
    <p:sldId id="275" r:id="rId30"/>
    <p:sldId id="276" r:id="rId31"/>
    <p:sldId id="277" r:id="rId32"/>
    <p:sldId id="281" r:id="rId33"/>
    <p:sldId id="278" r:id="rId34"/>
    <p:sldId id="265" r:id="rId35"/>
    <p:sldId id="280" r:id="rId36"/>
  </p:sldIdLst>
  <p:sldSz cx="5148263" cy="9144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16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619"/>
    <p:restoredTop sz="97484"/>
  </p:normalViewPr>
  <p:slideViewPr>
    <p:cSldViewPr snapToGrid="0" snapToObjects="1" showGuides="1">
      <p:cViewPr varScale="1">
        <p:scale>
          <a:sx n="96" d="100"/>
          <a:sy n="96" d="100"/>
        </p:scale>
        <p:origin x="3200" y="176"/>
      </p:cViewPr>
      <p:guideLst>
        <p:guide orient="horz" pos="2880"/>
        <p:guide pos="162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slideMaster" Target="slideMasters/slideMaster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197685"/>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6000" b="1" i="0">
                <a:solidFill>
                  <a:schemeClr val="accent1"/>
                </a:solidFill>
                <a:latin typeface="Sherman Sans Bold" pitchFamily="2" charset="77"/>
                <a:ea typeface="Sherman Sans Bold" pitchFamily="2" charset="77"/>
              </a:defRPr>
            </a:lvl1pPr>
            <a:lvl2pPr marL="0" indent="0">
              <a:lnSpc>
                <a:spcPts val="8900"/>
              </a:lnSpc>
              <a:spcBef>
                <a:spcPts val="0"/>
              </a:spcBef>
              <a:buNone/>
              <a:defRPr sz="9500" b="1" i="0">
                <a:solidFill>
                  <a:schemeClr val="accent1"/>
                </a:solidFill>
                <a:latin typeface="Sherman Sans Bold" pitchFamily="2" charset="77"/>
                <a:ea typeface="Sherman Sans Bold" pitchFamily="2" charset="77"/>
              </a:defRPr>
            </a:lvl2pPr>
            <a:lvl3pPr marL="0" indent="0">
              <a:lnSpc>
                <a:spcPts val="25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700"/>
              </a:lnSpc>
              <a:spcBef>
                <a:spcPts val="1200"/>
              </a:spcBef>
              <a:buNone/>
              <a:defRPr sz="24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3"/>
            <a:r>
              <a:rPr lang="en-US" dirty="0"/>
              <a:t>Room, Building Names</a:t>
            </a:r>
          </a:p>
        </p:txBody>
      </p:sp>
    </p:spTree>
    <p:extLst>
      <p:ext uri="{BB962C8B-B14F-4D97-AF65-F5344CB8AC3E}">
        <p14:creationId xmlns:p14="http://schemas.microsoft.com/office/powerpoint/2010/main" val="446733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Row with Photos">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216314"/>
          </a:xfrm>
          <a:prstGeom prst="rect">
            <a:avLst/>
          </a:prstGeom>
        </p:spPr>
        <p:txBody>
          <a:bodyPr lIns="0" tIns="0" rIns="0" bIns="0" anchor="ctr" anchorCtr="0">
            <a:normAutofit/>
          </a:bodyPr>
          <a:lstStyle>
            <a:lvl1pPr marL="0" indent="0">
              <a:lnSpc>
                <a:spcPts val="4620"/>
              </a:lnSpc>
              <a:spcBef>
                <a:spcPts val="0"/>
              </a:spcBef>
              <a:buNone/>
              <a:defRPr sz="4200" b="0" i="0">
                <a:solidFill>
                  <a:schemeClr val="tx2"/>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2303362" y="5435862"/>
            <a:ext cx="2254124" cy="201823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marR="0" indent="0" algn="l" defTabSz="514807" rtl="0" eaLnBrk="1" fontAlgn="auto" latinLnBrk="0" hangingPunct="1">
              <a:lnSpc>
                <a:spcPts val="2000"/>
              </a:lnSpc>
              <a:spcBef>
                <a:spcPts val="600"/>
              </a:spcBef>
              <a:spcAft>
                <a:spcPts val="0"/>
              </a:spcAft>
              <a:buClrTx/>
              <a:buSzTx/>
              <a:buFont typeface="Arial" panose="020B0604020202020204" pitchFamily="34" charset="0"/>
              <a:buNone/>
              <a:tabLst/>
              <a:defRPr sz="1800" b="0" i="0">
                <a:solidFill>
                  <a:schemeClr val="bg1"/>
                </a:solidFill>
                <a:latin typeface="Sherman Sans Book" pitchFamily="2" charset="77"/>
                <a:ea typeface="Sherman Sans Book" pitchFamily="2" charset="77"/>
              </a:defRPr>
            </a:lvl3pPr>
            <a:lvl4pPr marL="0" indent="0">
              <a:lnSpc>
                <a:spcPts val="1800"/>
              </a:lnSpc>
              <a:spcBef>
                <a:spcPts val="1200"/>
              </a:spcBef>
              <a:buNone/>
              <a:defRPr sz="16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#2</a:t>
            </a:r>
          </a:p>
          <a:p>
            <a:pPr lvl="2"/>
            <a:r>
              <a:rPr lang="en-US" dirty="0"/>
              <a:t>FRI SEPT 25, 11PM      FRI SEPT 25, 11PM      FRI SEPT 25, 11PM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307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E1DCE33C-E8ED-B24C-9D33-680EF868CE3E}"/>
              </a:ext>
            </a:extLst>
          </p:cNvPr>
          <p:cNvSpPr>
            <a:spLocks noGrp="1"/>
          </p:cNvSpPr>
          <p:nvPr>
            <p:ph type="body" sz="quarter" idx="20" hasCustomPrompt="1"/>
          </p:nvPr>
        </p:nvSpPr>
        <p:spPr>
          <a:xfrm>
            <a:off x="2303362" y="2889432"/>
            <a:ext cx="2254124" cy="201823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marR="0" indent="0" algn="l" defTabSz="514807" rtl="0" eaLnBrk="1" fontAlgn="auto" latinLnBrk="0" hangingPunct="1">
              <a:lnSpc>
                <a:spcPts val="2000"/>
              </a:lnSpc>
              <a:spcBef>
                <a:spcPts val="600"/>
              </a:spcBef>
              <a:spcAft>
                <a:spcPts val="0"/>
              </a:spcAft>
              <a:buClrTx/>
              <a:buSzTx/>
              <a:buFont typeface="Arial" panose="020B0604020202020204" pitchFamily="34" charset="0"/>
              <a:buNone/>
              <a:tabLst/>
              <a:defRPr sz="1800" b="0" i="0">
                <a:solidFill>
                  <a:schemeClr val="bg1"/>
                </a:solidFill>
                <a:latin typeface="Sherman Sans Book" pitchFamily="2" charset="77"/>
                <a:ea typeface="Sherman Sans Book" pitchFamily="2" charset="77"/>
              </a:defRPr>
            </a:lvl3pPr>
            <a:lvl4pPr marL="0" indent="0">
              <a:lnSpc>
                <a:spcPts val="1800"/>
              </a:lnSpc>
              <a:spcBef>
                <a:spcPts val="1200"/>
              </a:spcBef>
              <a:buNone/>
              <a:defRPr sz="16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#1</a:t>
            </a:r>
          </a:p>
          <a:p>
            <a:pPr lvl="2"/>
            <a:r>
              <a:rPr lang="en-US" dirty="0"/>
              <a:t>FRI SEPT 25, 11PM       FRI SEPT 25, 11PM      FRI SEPT 25, 11PM</a:t>
            </a:r>
          </a:p>
          <a:p>
            <a:pPr lvl="3"/>
            <a:r>
              <a:rPr lang="en-US" dirty="0"/>
              <a:t>Room, Building Name</a:t>
            </a:r>
          </a:p>
        </p:txBody>
      </p:sp>
      <p:sp>
        <p:nvSpPr>
          <p:cNvPr id="3" name="Content Placeholder 2">
            <a:extLst>
              <a:ext uri="{FF2B5EF4-FFF2-40B4-BE49-F238E27FC236}">
                <a16:creationId xmlns:a16="http://schemas.microsoft.com/office/drawing/2014/main" id="{89492F7D-26A6-1445-846F-2293DAE6D7E3}"/>
              </a:ext>
            </a:extLst>
          </p:cNvPr>
          <p:cNvSpPr>
            <a:spLocks noGrp="1"/>
          </p:cNvSpPr>
          <p:nvPr>
            <p:ph sz="quarter" idx="21" hasCustomPrompt="1"/>
          </p:nvPr>
        </p:nvSpPr>
        <p:spPr>
          <a:xfrm>
            <a:off x="574415" y="2889431"/>
            <a:ext cx="1422400" cy="2018233"/>
          </a:xfrm>
          <a:prstGeom prst="rect">
            <a:avLst/>
          </a:prstGeom>
        </p:spPr>
        <p:txBody>
          <a:bodyPr anchor="ctr" anchorCtr="0"/>
          <a:lstStyle>
            <a:lvl1pPr marL="0" indent="0" algn="ctr">
              <a:spcBef>
                <a:spcPts val="0"/>
              </a:spcBef>
              <a:buNone/>
              <a:defRPr sz="1100">
                <a:solidFill>
                  <a:schemeClr val="bg1"/>
                </a:solidFill>
              </a:defRPr>
            </a:lvl1pPr>
          </a:lstStyle>
          <a:p>
            <a:pPr lvl="0"/>
            <a:r>
              <a:rPr lang="en-US" dirty="0"/>
              <a:t>[Photo Placeholder]</a:t>
            </a:r>
          </a:p>
        </p:txBody>
      </p:sp>
      <p:sp>
        <p:nvSpPr>
          <p:cNvPr id="10" name="Content Placeholder 2">
            <a:extLst>
              <a:ext uri="{FF2B5EF4-FFF2-40B4-BE49-F238E27FC236}">
                <a16:creationId xmlns:a16="http://schemas.microsoft.com/office/drawing/2014/main" id="{553AF7E4-4206-A449-B716-FA850C20162D}"/>
              </a:ext>
            </a:extLst>
          </p:cNvPr>
          <p:cNvSpPr>
            <a:spLocks noGrp="1"/>
          </p:cNvSpPr>
          <p:nvPr>
            <p:ph sz="quarter" idx="22" hasCustomPrompt="1"/>
          </p:nvPr>
        </p:nvSpPr>
        <p:spPr>
          <a:xfrm>
            <a:off x="574415" y="5435862"/>
            <a:ext cx="1422400" cy="2018233"/>
          </a:xfrm>
          <a:prstGeom prst="rect">
            <a:avLst/>
          </a:prstGeom>
        </p:spPr>
        <p:txBody>
          <a:bodyPr anchor="ctr" anchorCtr="0"/>
          <a:lstStyle>
            <a:lvl1pPr marL="0" indent="0" algn="ctr">
              <a:spcBef>
                <a:spcPts val="0"/>
              </a:spcBef>
              <a:buNone/>
              <a:defRPr sz="1100">
                <a:solidFill>
                  <a:schemeClr val="bg1"/>
                </a:solidFill>
              </a:defRPr>
            </a:lvl1pPr>
          </a:lstStyle>
          <a:p>
            <a:pPr lvl="0"/>
            <a:r>
              <a:rPr lang="en-US" dirty="0"/>
              <a:t>[Photo Placeholder]</a:t>
            </a:r>
          </a:p>
        </p:txBody>
      </p:sp>
      <p:sp>
        <p:nvSpPr>
          <p:cNvPr id="8" name="Text Placeholder 11">
            <a:extLst>
              <a:ext uri="{FF2B5EF4-FFF2-40B4-BE49-F238E27FC236}">
                <a16:creationId xmlns:a16="http://schemas.microsoft.com/office/drawing/2014/main" id="{494FD797-1A0A-634E-81B2-2C18A7CB7814}"/>
              </a:ext>
            </a:extLst>
          </p:cNvPr>
          <p:cNvSpPr>
            <a:spLocks noGrp="1"/>
          </p:cNvSpPr>
          <p:nvPr>
            <p:ph type="body" sz="quarter" idx="23" hasCustomPrompt="1"/>
          </p:nvPr>
        </p:nvSpPr>
        <p:spPr>
          <a:xfrm>
            <a:off x="574415" y="746613"/>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566357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216314"/>
          </a:xfrm>
          <a:prstGeom prst="rect">
            <a:avLst/>
          </a:prstGeom>
        </p:spPr>
        <p:txBody>
          <a:bodyPr lIns="0" tIns="0" rIns="0" bIns="0" anchor="ctr" anchorCtr="0">
            <a:normAutofit/>
          </a:bodyPr>
          <a:lstStyle>
            <a:lvl1pPr marL="0" indent="0">
              <a:lnSpc>
                <a:spcPts val="4320"/>
              </a:lnSpc>
              <a:spcBef>
                <a:spcPts val="0"/>
              </a:spcBef>
              <a:buNone/>
              <a:defRPr sz="45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121631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6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36699"/>
            <a:ext cx="3982551" cy="121732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6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#3</a:t>
            </a:r>
          </a:p>
          <a:p>
            <a:pPr lvl="1"/>
            <a:r>
              <a:rPr lang="en-US" dirty="0"/>
              <a:t>MONDAY FEB 24</a:t>
            </a:r>
          </a:p>
          <a:p>
            <a:pPr lvl="2"/>
            <a:r>
              <a:rPr lang="en-US" dirty="0"/>
              <a:t>X:XX-X:XX PM</a:t>
            </a:r>
          </a:p>
          <a:p>
            <a:pPr lvl="3"/>
            <a:r>
              <a:rPr lang="en-US" dirty="0"/>
              <a:t>Room, Building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574675" y="4475163"/>
            <a:ext cx="3982551" cy="1217324"/>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1800"/>
              </a:lnSpc>
              <a:spcBef>
                <a:spcPts val="600"/>
              </a:spcBef>
              <a:buNone/>
              <a:defRPr sz="1500" b="1" i="0">
                <a:solidFill>
                  <a:schemeClr val="bg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vl5pPr marL="0" indent="0">
              <a:lnSpc>
                <a:spcPts val="1460"/>
              </a:lnSpc>
              <a:spcBef>
                <a:spcPts val="0"/>
              </a:spcBef>
              <a:buNone/>
              <a:defRPr sz="1800" b="1" i="0">
                <a:solidFill>
                  <a:schemeClr val="bg1"/>
                </a:solidFill>
                <a:latin typeface="Sherman Sans Bold" pitchFamily="2" charset="77"/>
                <a:ea typeface="Sherman Sans Bold" pitchFamily="2" charset="77"/>
              </a:defRPr>
            </a:lvl5pPr>
          </a:lstStyle>
          <a:p>
            <a:pPr lvl="0"/>
            <a:r>
              <a:rPr lang="en-US" dirty="0"/>
              <a:t>Event #2</a:t>
            </a:r>
          </a:p>
          <a:p>
            <a:pPr lvl="1"/>
            <a:r>
              <a:rPr lang="en-US" dirty="0"/>
              <a:t>MONDAY FEB 24</a:t>
            </a:r>
          </a:p>
          <a:p>
            <a:pPr lvl="2"/>
            <a:r>
              <a:rPr lang="en-US" dirty="0"/>
              <a:t>X:XX-X:XX 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627477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Speaker">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51952"/>
            <a:ext cx="3983071" cy="220676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a:t>
            </a:r>
          </a:p>
          <a:p>
            <a:pPr lvl="0"/>
            <a:r>
              <a:rPr lang="en-US" dirty="0"/>
              <a:t>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accent1"/>
                </a:solidFill>
                <a:latin typeface="Sherman Sans Bold" pitchFamily="2" charset="77"/>
                <a:ea typeface="Sherman Sans Bold" pitchFamily="2" charset="77"/>
              </a:defRPr>
            </a:lvl1pPr>
            <a:lvl2pPr marL="0" indent="0">
              <a:lnSpc>
                <a:spcPts val="9500"/>
              </a:lnSpc>
              <a:spcBef>
                <a:spcPts val="0"/>
              </a:spcBef>
              <a:buNone/>
              <a:defRPr sz="9500" b="1" i="0">
                <a:solidFill>
                  <a:schemeClr val="accent1"/>
                </a:solidFill>
                <a:latin typeface="Sherman Sans Bold" pitchFamily="2" charset="77"/>
                <a:ea typeface="Sherman Sans Bold" pitchFamily="2" charset="77"/>
              </a:defRPr>
            </a:lvl2pPr>
            <a:lvl3pPr marL="0" indent="0">
              <a:lnSpc>
                <a:spcPts val="32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700"/>
              </a:lnSpc>
              <a:spcBef>
                <a:spcPts val="0"/>
              </a:spcBef>
              <a:buNone/>
              <a:defRPr sz="24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2"/>
            <a:endParaRPr lang="en-US" dirty="0"/>
          </a:p>
          <a:p>
            <a:pPr lvl="3"/>
            <a:r>
              <a:rPr lang="en-US" dirty="0"/>
              <a:t>Room, Building Names</a:t>
            </a:r>
          </a:p>
        </p:txBody>
      </p:sp>
      <p:sp>
        <p:nvSpPr>
          <p:cNvPr id="5" name="Text Placeholder 11">
            <a:extLst>
              <a:ext uri="{FF2B5EF4-FFF2-40B4-BE49-F238E27FC236}">
                <a16:creationId xmlns:a16="http://schemas.microsoft.com/office/drawing/2014/main" id="{DF8E9CEB-AB4D-D64F-B41D-2CD9F6A9C1B4}"/>
              </a:ext>
            </a:extLst>
          </p:cNvPr>
          <p:cNvSpPr>
            <a:spLocks noGrp="1"/>
          </p:cNvSpPr>
          <p:nvPr>
            <p:ph type="body" sz="quarter" idx="23" hasCustomPrompt="1"/>
          </p:nvPr>
        </p:nvSpPr>
        <p:spPr>
          <a:xfrm>
            <a:off x="574415" y="370108"/>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accent1"/>
                </a:solidFill>
                <a:latin typeface="Sherman Sans Bold" pitchFamily="2" charset="77"/>
                <a:ea typeface="Sherman Sans Bold" pitchFamily="2" charset="77"/>
              </a:defRPr>
            </a:lvl1pPr>
            <a:lvl2pPr marL="0" indent="0">
              <a:lnSpc>
                <a:spcPts val="252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3534325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Speakers">
    <p:spTree>
      <p:nvGrpSpPr>
        <p:cNvPr id="1" name=""/>
        <p:cNvGrpSpPr/>
        <p:nvPr/>
      </p:nvGrpSpPr>
      <p:grpSpPr>
        <a:xfrm>
          <a:off x="0" y="0"/>
          <a:ext cx="0" cy="0"/>
          <a:chOff x="0" y="0"/>
          <a:chExt cx="0" cy="0"/>
        </a:xfrm>
      </p:grpSpPr>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accent1"/>
                </a:solidFill>
                <a:latin typeface="Sherman Sans Bold" pitchFamily="2" charset="77"/>
                <a:ea typeface="Sherman Sans Bold" pitchFamily="2" charset="77"/>
              </a:defRPr>
            </a:lvl1pPr>
            <a:lvl2pPr marL="0" indent="0">
              <a:lnSpc>
                <a:spcPts val="8100"/>
              </a:lnSpc>
              <a:spcBef>
                <a:spcPts val="0"/>
              </a:spcBef>
              <a:buNone/>
              <a:defRPr sz="8000" b="1" i="0">
                <a:solidFill>
                  <a:schemeClr val="accent1"/>
                </a:solidFill>
                <a:latin typeface="Sherman Sans Bold" pitchFamily="2" charset="77"/>
                <a:ea typeface="Sherman Sans Bold" pitchFamily="2" charset="77"/>
              </a:defRPr>
            </a:lvl2pPr>
            <a:lvl3pPr marL="0" indent="0">
              <a:lnSpc>
                <a:spcPts val="3200"/>
              </a:lnSpc>
              <a:spcBef>
                <a:spcPts val="0"/>
              </a:spcBef>
              <a:buNone/>
              <a:defRPr sz="4500" b="0" i="0">
                <a:solidFill>
                  <a:schemeClr val="accent1"/>
                </a:solidFill>
                <a:latin typeface="Sherman Sans Book" pitchFamily="2" charset="77"/>
                <a:ea typeface="Sherman Sans Book" pitchFamily="2" charset="77"/>
              </a:defRPr>
            </a:lvl3pPr>
            <a:lvl4pPr marL="0" indent="0">
              <a:lnSpc>
                <a:spcPts val="2300"/>
              </a:lnSpc>
              <a:spcBef>
                <a:spcPts val="0"/>
              </a:spcBef>
              <a:buNone/>
              <a:defRPr sz="1800" b="0" i="0">
                <a:solidFill>
                  <a:schemeClr val="accent1"/>
                </a:solidFill>
                <a:latin typeface="Sherman Sans Book" pitchFamily="2" charset="77"/>
                <a:ea typeface="Sherman Sans Book" pitchFamily="2" charset="77"/>
              </a:defRPr>
            </a:lvl4pPr>
          </a:lstStyle>
          <a:p>
            <a:pPr lvl="0"/>
            <a:r>
              <a:rPr lang="en-US" dirty="0"/>
              <a:t>Event Info</a:t>
            </a:r>
          </a:p>
          <a:p>
            <a:pPr lvl="1"/>
            <a:r>
              <a:rPr lang="en-US" dirty="0"/>
              <a:t>APR 22</a:t>
            </a:r>
          </a:p>
          <a:p>
            <a:pPr lvl="2"/>
            <a:r>
              <a:rPr lang="en-US" dirty="0"/>
              <a:t>X:XX-X:XX PM</a:t>
            </a:r>
          </a:p>
          <a:p>
            <a:pPr lvl="2"/>
            <a:endParaRPr lang="en-US" dirty="0"/>
          </a:p>
          <a:p>
            <a:pPr lvl="3"/>
            <a:r>
              <a:rPr lang="en-US" dirty="0"/>
              <a:t>Room, Building Names</a:t>
            </a:r>
          </a:p>
        </p:txBody>
      </p:sp>
      <p:sp>
        <p:nvSpPr>
          <p:cNvPr id="6" name="Text Placeholder 11">
            <a:extLst>
              <a:ext uri="{FF2B5EF4-FFF2-40B4-BE49-F238E27FC236}">
                <a16:creationId xmlns:a16="http://schemas.microsoft.com/office/drawing/2014/main" id="{2635A30E-9B3B-0849-834F-86EB8B698F48}"/>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1">
            <a:extLst>
              <a:ext uri="{FF2B5EF4-FFF2-40B4-BE49-F238E27FC236}">
                <a16:creationId xmlns:a16="http://schemas.microsoft.com/office/drawing/2014/main" id="{ED6725EA-9E83-B54F-B951-70ACA07F2E53}"/>
              </a:ext>
            </a:extLst>
          </p:cNvPr>
          <p:cNvSpPr>
            <a:spLocks noGrp="1"/>
          </p:cNvSpPr>
          <p:nvPr>
            <p:ph type="body" sz="quarter" idx="23" hasCustomPrompt="1"/>
          </p:nvPr>
        </p:nvSpPr>
        <p:spPr>
          <a:xfrm>
            <a:off x="574415" y="337208"/>
            <a:ext cx="3983071" cy="281005"/>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3" name="Text Placeholder 2">
            <a:extLst>
              <a:ext uri="{FF2B5EF4-FFF2-40B4-BE49-F238E27FC236}">
                <a16:creationId xmlns:a16="http://schemas.microsoft.com/office/drawing/2014/main" id="{3FF62F68-C408-AC48-9EE0-67E2FDCCACA0}"/>
              </a:ext>
            </a:extLst>
          </p:cNvPr>
          <p:cNvSpPr>
            <a:spLocks noGrp="1"/>
          </p:cNvSpPr>
          <p:nvPr>
            <p:ph type="body" sz="quarter" idx="24" hasCustomPrompt="1"/>
          </p:nvPr>
        </p:nvSpPr>
        <p:spPr>
          <a:xfrm>
            <a:off x="574675" y="1813968"/>
            <a:ext cx="3983038" cy="917763"/>
          </a:xfrm>
          <a:prstGeom prst="rect">
            <a:avLst/>
          </a:prstGeom>
        </p:spPr>
        <p:txBody>
          <a:bodyPr lIns="0" tIns="0" rIns="0" bIns="0" anchor="ctr" anchorCtr="0">
            <a:normAutofit/>
          </a:bodyPr>
          <a:lstStyle>
            <a:lvl1pPr marL="0" marR="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sz="1700" b="0" i="0">
                <a:solidFill>
                  <a:schemeClr val="accent1"/>
                </a:solidFill>
                <a:latin typeface="Sherman Sans Book" pitchFamily="2" charset="77"/>
                <a:ea typeface="Sherman Sans Book" pitchFamily="2" charset="77"/>
              </a:defRPr>
            </a:lvl1pPr>
          </a:lstStyle>
          <a:p>
            <a:pPr marL="0" marR="0" lvl="0" indent="0" algn="l" defTabSz="914355" rtl="0" eaLnBrk="1" fontAlgn="auto" latinLnBrk="0" hangingPunct="1">
              <a:lnSpc>
                <a:spcPts val="2120"/>
              </a:lnSpc>
              <a:spcBef>
                <a:spcPts val="0"/>
              </a:spcBef>
              <a:spcAft>
                <a:spcPts val="0"/>
              </a:spcAft>
              <a:buClrTx/>
              <a:buSzTx/>
              <a:buFont typeface="Arial" panose="020B0604020202020204" pitchFamily="34" charset="0"/>
              <a:buNone/>
              <a:tabLst/>
              <a:defRPr/>
            </a:pPr>
            <a:r>
              <a:rPr lang="en-US" dirty="0"/>
              <a:t>Speaker Names and Graduation Year (if alumni) </a:t>
            </a:r>
          </a:p>
        </p:txBody>
      </p:sp>
    </p:spTree>
    <p:extLst>
      <p:ext uri="{BB962C8B-B14F-4D97-AF65-F5344CB8AC3E}">
        <p14:creationId xmlns:p14="http://schemas.microsoft.com/office/powerpoint/2010/main" val="123853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Speaker with Photo">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1" y="2367477"/>
            <a:ext cx="5148263" cy="3429000"/>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5796364"/>
            <a:ext cx="5148263" cy="22033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46646"/>
            <a:ext cx="3983071" cy="1216314"/>
          </a:xfrm>
          <a:prstGeom prst="rect">
            <a:avLst/>
          </a:prstGeom>
        </p:spPr>
        <p:txBody>
          <a:bodyPr lIns="0" tIns="0" rIns="0" bIns="0" anchor="ctr" anchorCtr="0">
            <a:normAutofit/>
          </a:bodyPr>
          <a:lstStyle>
            <a:lvl1pPr marL="0" indent="0">
              <a:lnSpc>
                <a:spcPts val="4320"/>
              </a:lnSpc>
              <a:spcBef>
                <a:spcPts val="0"/>
              </a:spcBef>
              <a:buNone/>
              <a:defRPr sz="54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12845"/>
            <a:ext cx="3982551" cy="1806655"/>
          </a:xfrm>
          <a:prstGeom prst="rect">
            <a:avLst/>
          </a:prstGeom>
        </p:spPr>
        <p:txBody>
          <a:bodyPr lIns="0" tIns="0" rIns="0" bIns="0">
            <a:normAutofit/>
          </a:bodyPr>
          <a:lstStyle>
            <a:lvl1pPr marL="0" indent="0">
              <a:lnSpc>
                <a:spcPts val="2940"/>
              </a:lnSpc>
              <a:spcBef>
                <a:spcPts val="0"/>
              </a:spcBef>
              <a:buNone/>
              <a:defRPr sz="3000" b="1" i="0">
                <a:solidFill>
                  <a:schemeClr val="accent1"/>
                </a:solidFill>
                <a:latin typeface="Sherman Sans Bold" pitchFamily="2" charset="77"/>
                <a:ea typeface="Sherman Sans Bold" pitchFamily="2" charset="77"/>
              </a:defRPr>
            </a:lvl1pPr>
            <a:lvl2pPr marL="0" indent="0">
              <a:lnSpc>
                <a:spcPts val="2000"/>
              </a:lnSpc>
              <a:spcBef>
                <a:spcPts val="1200"/>
              </a:spcBef>
              <a:buNone/>
              <a:defRPr sz="18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564052"/>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accent1"/>
                </a:solidFill>
                <a:latin typeface="Sherman Sans Bold" pitchFamily="2" charset="77"/>
                <a:ea typeface="Sherman Sans Bold" pitchFamily="2" charset="77"/>
              </a:defRPr>
            </a:lvl1pPr>
            <a:lvl2pPr marL="0" indent="0">
              <a:lnSpc>
                <a:spcPts val="252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035924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 Speakers with Photos">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0" y="2367477"/>
            <a:ext cx="2574132" cy="3429000"/>
          </a:xfrm>
          <a:prstGeom prst="rect">
            <a:avLst/>
          </a:prstGeom>
        </p:spPr>
        <p:txBody>
          <a:bodyPr lIns="0" tIns="0" rIns="0" bIns="0" anchor="ctr" anchorCtr="0">
            <a:normAutofit/>
          </a:bodyPr>
          <a:lstStyle>
            <a:lvl1pPr algn="ctr">
              <a:buNone/>
              <a:defRPr sz="2000" b="0" i="0">
                <a:solidFill>
                  <a:schemeClr val="bg2"/>
                </a:solidFill>
                <a:latin typeface="Sherman Sans Book" pitchFamily="2" charset="77"/>
                <a:ea typeface="Sherman Sans Book" pitchFamily="2" charset="77"/>
              </a:defRPr>
            </a:lvl1pPr>
          </a:lstStyle>
          <a:p>
            <a:r>
              <a:rPr lang="en-US" dirty="0"/>
              <a:t>[Photo Placeholder]</a:t>
            </a:r>
          </a:p>
        </p:txBody>
      </p:sp>
      <p:sp>
        <p:nvSpPr>
          <p:cNvPr id="8" name="Picture Placeholder 5">
            <a:extLst>
              <a:ext uri="{FF2B5EF4-FFF2-40B4-BE49-F238E27FC236}">
                <a16:creationId xmlns:a16="http://schemas.microsoft.com/office/drawing/2014/main" id="{C1B7D1FF-2015-8C47-A133-A7E50B38D2E4}"/>
              </a:ext>
            </a:extLst>
          </p:cNvPr>
          <p:cNvSpPr>
            <a:spLocks noGrp="1"/>
          </p:cNvSpPr>
          <p:nvPr>
            <p:ph type="pic" sz="quarter" idx="24" hasCustomPrompt="1"/>
          </p:nvPr>
        </p:nvSpPr>
        <p:spPr>
          <a:xfrm>
            <a:off x="2573507" y="2367477"/>
            <a:ext cx="2582313" cy="3429000"/>
          </a:xfrm>
          <a:prstGeom prst="rect">
            <a:avLst/>
          </a:prstGeom>
        </p:spPr>
        <p:txBody>
          <a:bodyPr lIns="0" tIns="0" rIns="0" bIns="0" anchor="ctr" anchorCtr="0">
            <a:normAutofit/>
          </a:bodyPr>
          <a:lstStyle>
            <a:lvl1pPr algn="ctr">
              <a:buNone/>
              <a:defRPr sz="2000" b="0" i="0">
                <a:solidFill>
                  <a:schemeClr val="bg2"/>
                </a:solidFill>
                <a:latin typeface="Sherman Sans Book" pitchFamily="2" charset="77"/>
                <a:ea typeface="Sherman Sans Book" pitchFamily="2" charset="77"/>
              </a:defRPr>
            </a:lvl1pPr>
          </a:lstStyle>
          <a:p>
            <a:r>
              <a:rPr lang="en-US" dirty="0"/>
              <a:t>[Photo Placeholder]</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5796364"/>
            <a:ext cx="5148263" cy="22033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12845"/>
            <a:ext cx="3982551" cy="1806655"/>
          </a:xfrm>
          <a:prstGeom prst="rect">
            <a:avLst/>
          </a:prstGeom>
        </p:spPr>
        <p:txBody>
          <a:bodyPr lIns="0" tIns="0" rIns="0" bIns="0">
            <a:normAutofit/>
          </a:bodyPr>
          <a:lstStyle>
            <a:lvl1pPr marL="0" indent="0">
              <a:lnSpc>
                <a:spcPts val="2940"/>
              </a:lnSpc>
              <a:spcBef>
                <a:spcPts val="0"/>
              </a:spcBef>
              <a:buNone/>
              <a:defRPr sz="3000" b="1" i="0">
                <a:solidFill>
                  <a:schemeClr val="accent1"/>
                </a:solidFill>
                <a:latin typeface="Sherman Sans Bold" pitchFamily="2" charset="77"/>
                <a:ea typeface="Sherman Sans Bold" pitchFamily="2" charset="77"/>
              </a:defRPr>
            </a:lvl1pPr>
            <a:lvl2pPr marL="0" indent="0">
              <a:lnSpc>
                <a:spcPts val="2000"/>
              </a:lnSpc>
              <a:spcBef>
                <a:spcPts val="1200"/>
              </a:spcBef>
              <a:buNone/>
              <a:defRPr sz="18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348359"/>
            <a:ext cx="3983071" cy="264958"/>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17" name="Text Placeholder 16">
            <a:extLst>
              <a:ext uri="{FF2B5EF4-FFF2-40B4-BE49-F238E27FC236}">
                <a16:creationId xmlns:a16="http://schemas.microsoft.com/office/drawing/2014/main" id="{741F3C67-E059-2841-8826-A8F678077644}"/>
              </a:ext>
            </a:extLst>
          </p:cNvPr>
          <p:cNvSpPr>
            <a:spLocks noGrp="1"/>
          </p:cNvSpPr>
          <p:nvPr>
            <p:ph type="body" sz="quarter" idx="25" hasCustomPrompt="1"/>
          </p:nvPr>
        </p:nvSpPr>
        <p:spPr>
          <a:xfrm>
            <a:off x="1" y="5504323"/>
            <a:ext cx="1714498" cy="292099"/>
          </a:xfrm>
          <a:prstGeom prst="rect">
            <a:avLst/>
          </a:prstGeom>
          <a:solidFill>
            <a:schemeClr val="accent1"/>
          </a:solidFill>
        </p:spPr>
        <p:txBody>
          <a:bodyPr lIns="0" tIns="0" rIns="0" bIns="0" anchor="ctr" anchorCtr="0">
            <a:normAutofit/>
          </a:bodyPr>
          <a:lstStyle>
            <a:lvl1pPr algn="ctr">
              <a:buNone/>
              <a:defRPr sz="1100" b="1" i="0">
                <a:solidFill>
                  <a:schemeClr val="bg1"/>
                </a:solidFill>
                <a:latin typeface="Sherman Sans Bold" pitchFamily="2" charset="77"/>
                <a:ea typeface="Sherman Sans Bold" pitchFamily="2" charset="77"/>
              </a:defRPr>
            </a:lvl1pPr>
          </a:lstStyle>
          <a:p>
            <a:pPr lvl="0"/>
            <a:r>
              <a:rPr lang="en-US" dirty="0"/>
              <a:t>Speaker Name</a:t>
            </a:r>
          </a:p>
        </p:txBody>
      </p:sp>
      <p:sp>
        <p:nvSpPr>
          <p:cNvPr id="13" name="Text Placeholder 16">
            <a:extLst>
              <a:ext uri="{FF2B5EF4-FFF2-40B4-BE49-F238E27FC236}">
                <a16:creationId xmlns:a16="http://schemas.microsoft.com/office/drawing/2014/main" id="{259FA5DE-E477-3A46-B4E6-8676C2BE8FD4}"/>
              </a:ext>
            </a:extLst>
          </p:cNvPr>
          <p:cNvSpPr>
            <a:spLocks noGrp="1"/>
          </p:cNvSpPr>
          <p:nvPr>
            <p:ph type="body" sz="quarter" idx="26" hasCustomPrompt="1"/>
          </p:nvPr>
        </p:nvSpPr>
        <p:spPr>
          <a:xfrm>
            <a:off x="2573507" y="5504323"/>
            <a:ext cx="1714498" cy="292099"/>
          </a:xfrm>
          <a:prstGeom prst="rect">
            <a:avLst/>
          </a:prstGeom>
          <a:solidFill>
            <a:schemeClr val="accent1"/>
          </a:solidFill>
        </p:spPr>
        <p:txBody>
          <a:bodyPr lIns="0" tIns="0" rIns="0" bIns="0" anchor="ctr" anchorCtr="0">
            <a:normAutofit/>
          </a:bodyPr>
          <a:lstStyle>
            <a:lvl1pPr algn="ctr">
              <a:buNone/>
              <a:defRPr sz="1100" b="1" i="0">
                <a:solidFill>
                  <a:schemeClr val="bg1"/>
                </a:solidFill>
                <a:latin typeface="Sherman Sans Bold" pitchFamily="2" charset="77"/>
                <a:ea typeface="Sherman Sans Bold" pitchFamily="2" charset="77"/>
              </a:defRPr>
            </a:lvl1pPr>
          </a:lstStyle>
          <a:p>
            <a:pPr lvl="0"/>
            <a:r>
              <a:rPr lang="en-US" dirty="0"/>
              <a:t>Speaker Name</a:t>
            </a:r>
          </a:p>
        </p:txBody>
      </p:sp>
    </p:spTree>
    <p:extLst>
      <p:ext uri="{BB962C8B-B14F-4D97-AF65-F5344CB8AC3E}">
        <p14:creationId xmlns:p14="http://schemas.microsoft.com/office/powerpoint/2010/main" val="4053306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Speakers with Photos">
    <p:spTree>
      <p:nvGrpSpPr>
        <p:cNvPr id="1" name=""/>
        <p:cNvGrpSpPr/>
        <p:nvPr/>
      </p:nvGrpSpPr>
      <p:grpSpPr>
        <a:xfrm>
          <a:off x="0" y="0"/>
          <a:ext cx="0" cy="0"/>
          <a:chOff x="0" y="0"/>
          <a:chExt cx="0" cy="0"/>
        </a:xfrm>
      </p:grpSpPr>
      <p:sp>
        <p:nvSpPr>
          <p:cNvPr id="11" name="Picture Placeholder 5">
            <a:extLst>
              <a:ext uri="{FF2B5EF4-FFF2-40B4-BE49-F238E27FC236}">
                <a16:creationId xmlns:a16="http://schemas.microsoft.com/office/drawing/2014/main" id="{F588B61D-AF41-C24D-9EEB-DF1DB4F60FE2}"/>
              </a:ext>
            </a:extLst>
          </p:cNvPr>
          <p:cNvSpPr>
            <a:spLocks noGrp="1"/>
          </p:cNvSpPr>
          <p:nvPr>
            <p:ph type="pic" sz="quarter" idx="17" hasCustomPrompt="1"/>
          </p:nvPr>
        </p:nvSpPr>
        <p:spPr>
          <a:xfrm>
            <a:off x="0" y="2367477"/>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0" name="Picture Placeholder 5">
            <a:extLst>
              <a:ext uri="{FF2B5EF4-FFF2-40B4-BE49-F238E27FC236}">
                <a16:creationId xmlns:a16="http://schemas.microsoft.com/office/drawing/2014/main" id="{2477C03D-857D-9E4D-976D-25051E22E63A}"/>
              </a:ext>
            </a:extLst>
          </p:cNvPr>
          <p:cNvSpPr>
            <a:spLocks noGrp="1"/>
          </p:cNvSpPr>
          <p:nvPr>
            <p:ph type="pic" sz="quarter" idx="24" hasCustomPrompt="1"/>
          </p:nvPr>
        </p:nvSpPr>
        <p:spPr>
          <a:xfrm>
            <a:off x="3433763" y="2367477"/>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1" name="Picture Placeholder 5">
            <a:extLst>
              <a:ext uri="{FF2B5EF4-FFF2-40B4-BE49-F238E27FC236}">
                <a16:creationId xmlns:a16="http://schemas.microsoft.com/office/drawing/2014/main" id="{78AADB08-04A3-4F42-A4A4-0523D4478AA6}"/>
              </a:ext>
            </a:extLst>
          </p:cNvPr>
          <p:cNvSpPr>
            <a:spLocks noGrp="1"/>
          </p:cNvSpPr>
          <p:nvPr>
            <p:ph type="pic" sz="quarter" idx="25" hasCustomPrompt="1"/>
          </p:nvPr>
        </p:nvSpPr>
        <p:spPr>
          <a:xfrm>
            <a:off x="1720850" y="2367477"/>
            <a:ext cx="1711325"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5" name="Picture Placeholder 5">
            <a:extLst>
              <a:ext uri="{FF2B5EF4-FFF2-40B4-BE49-F238E27FC236}">
                <a16:creationId xmlns:a16="http://schemas.microsoft.com/office/drawing/2014/main" id="{2C06D790-4F7B-5448-A086-9AADBC098034}"/>
              </a:ext>
            </a:extLst>
          </p:cNvPr>
          <p:cNvSpPr>
            <a:spLocks noGrp="1"/>
          </p:cNvSpPr>
          <p:nvPr>
            <p:ph type="pic" sz="quarter" idx="26" hasCustomPrompt="1"/>
          </p:nvPr>
        </p:nvSpPr>
        <p:spPr>
          <a:xfrm>
            <a:off x="0" y="4314825"/>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6" name="Picture Placeholder 5">
            <a:extLst>
              <a:ext uri="{FF2B5EF4-FFF2-40B4-BE49-F238E27FC236}">
                <a16:creationId xmlns:a16="http://schemas.microsoft.com/office/drawing/2014/main" id="{ADDF9C93-48E8-054A-ABBD-89C1CCA538D3}"/>
              </a:ext>
            </a:extLst>
          </p:cNvPr>
          <p:cNvSpPr>
            <a:spLocks noGrp="1"/>
          </p:cNvSpPr>
          <p:nvPr>
            <p:ph type="pic" sz="quarter" idx="27" hasCustomPrompt="1"/>
          </p:nvPr>
        </p:nvSpPr>
        <p:spPr>
          <a:xfrm>
            <a:off x="3433763" y="4314825"/>
            <a:ext cx="1714500"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27" name="Picture Placeholder 5">
            <a:extLst>
              <a:ext uri="{FF2B5EF4-FFF2-40B4-BE49-F238E27FC236}">
                <a16:creationId xmlns:a16="http://schemas.microsoft.com/office/drawing/2014/main" id="{82147475-0846-A948-9A52-14A9EFE349E5}"/>
              </a:ext>
            </a:extLst>
          </p:cNvPr>
          <p:cNvSpPr>
            <a:spLocks noGrp="1"/>
          </p:cNvSpPr>
          <p:nvPr>
            <p:ph type="pic" sz="quarter" idx="28" hasCustomPrompt="1"/>
          </p:nvPr>
        </p:nvSpPr>
        <p:spPr>
          <a:xfrm>
            <a:off x="1720850" y="4314825"/>
            <a:ext cx="1711325" cy="1943100"/>
          </a:xfrm>
          <a:prstGeom prst="rect">
            <a:avLst/>
          </a:prstGeom>
        </p:spPr>
        <p:txBody>
          <a:bodyPr lIns="0" tIns="0" rIns="0" bIns="0" anchor="ctr" anchorCtr="0">
            <a:normAutofit/>
          </a:bodyPr>
          <a:lstStyle>
            <a:lvl1pPr algn="ctr">
              <a:buNone/>
              <a:defRPr sz="1400" b="0" i="0">
                <a:solidFill>
                  <a:schemeClr val="bg2"/>
                </a:solidFill>
                <a:latin typeface="Sherman Sans Book" pitchFamily="2" charset="77"/>
                <a:ea typeface="Sherman Sans Book" pitchFamily="2" charset="77"/>
              </a:defRPr>
            </a:lvl1pPr>
          </a:lstStyle>
          <a:p>
            <a:r>
              <a:rPr lang="en-US" dirty="0"/>
              <a:t>[Photo Placeholder]</a:t>
            </a:r>
          </a:p>
        </p:txBody>
      </p:sp>
      <p:sp>
        <p:nvSpPr>
          <p:cNvPr id="36" name="Text Placeholder 35">
            <a:extLst>
              <a:ext uri="{FF2B5EF4-FFF2-40B4-BE49-F238E27FC236}">
                <a16:creationId xmlns:a16="http://schemas.microsoft.com/office/drawing/2014/main" id="{71982F12-5386-1E4B-B62F-DA79F143D5E8}"/>
              </a:ext>
            </a:extLst>
          </p:cNvPr>
          <p:cNvSpPr>
            <a:spLocks noGrp="1"/>
          </p:cNvSpPr>
          <p:nvPr>
            <p:ph type="body" sz="quarter" idx="29" hasCustomPrompt="1"/>
          </p:nvPr>
        </p:nvSpPr>
        <p:spPr>
          <a:xfrm>
            <a:off x="0"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38" name="Text Placeholder 35">
            <a:extLst>
              <a:ext uri="{FF2B5EF4-FFF2-40B4-BE49-F238E27FC236}">
                <a16:creationId xmlns:a16="http://schemas.microsoft.com/office/drawing/2014/main" id="{A5B13C3E-A2B6-5B41-954B-31CBAD722FA3}"/>
              </a:ext>
            </a:extLst>
          </p:cNvPr>
          <p:cNvSpPr>
            <a:spLocks noGrp="1"/>
          </p:cNvSpPr>
          <p:nvPr>
            <p:ph type="body" sz="quarter" idx="30" hasCustomPrompt="1"/>
          </p:nvPr>
        </p:nvSpPr>
        <p:spPr>
          <a:xfrm>
            <a:off x="1720850"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0" name="Text Placeholder 35">
            <a:extLst>
              <a:ext uri="{FF2B5EF4-FFF2-40B4-BE49-F238E27FC236}">
                <a16:creationId xmlns:a16="http://schemas.microsoft.com/office/drawing/2014/main" id="{61690EF6-4E85-4844-BEEE-45D07239E699}"/>
              </a:ext>
            </a:extLst>
          </p:cNvPr>
          <p:cNvSpPr>
            <a:spLocks noGrp="1"/>
          </p:cNvSpPr>
          <p:nvPr>
            <p:ph type="body" sz="quarter" idx="31" hasCustomPrompt="1"/>
          </p:nvPr>
        </p:nvSpPr>
        <p:spPr>
          <a:xfrm>
            <a:off x="3433763" y="407791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1" name="Text Placeholder 35">
            <a:extLst>
              <a:ext uri="{FF2B5EF4-FFF2-40B4-BE49-F238E27FC236}">
                <a16:creationId xmlns:a16="http://schemas.microsoft.com/office/drawing/2014/main" id="{358CD507-F2E5-9041-9530-711E5C4E050C}"/>
              </a:ext>
            </a:extLst>
          </p:cNvPr>
          <p:cNvSpPr>
            <a:spLocks noGrp="1"/>
          </p:cNvSpPr>
          <p:nvPr>
            <p:ph type="body" sz="quarter" idx="32" hasCustomPrompt="1"/>
          </p:nvPr>
        </p:nvSpPr>
        <p:spPr>
          <a:xfrm>
            <a:off x="0"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2" name="Text Placeholder 35">
            <a:extLst>
              <a:ext uri="{FF2B5EF4-FFF2-40B4-BE49-F238E27FC236}">
                <a16:creationId xmlns:a16="http://schemas.microsoft.com/office/drawing/2014/main" id="{4564C506-EFFE-6745-8FAD-AE21E1B4D8CE}"/>
              </a:ext>
            </a:extLst>
          </p:cNvPr>
          <p:cNvSpPr>
            <a:spLocks noGrp="1"/>
          </p:cNvSpPr>
          <p:nvPr>
            <p:ph type="body" sz="quarter" idx="33" hasCustomPrompt="1"/>
          </p:nvPr>
        </p:nvSpPr>
        <p:spPr>
          <a:xfrm>
            <a:off x="1720850"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43" name="Text Placeholder 35">
            <a:extLst>
              <a:ext uri="{FF2B5EF4-FFF2-40B4-BE49-F238E27FC236}">
                <a16:creationId xmlns:a16="http://schemas.microsoft.com/office/drawing/2014/main" id="{31CA0147-F725-A94C-A32F-C36DF2A9585D}"/>
              </a:ext>
            </a:extLst>
          </p:cNvPr>
          <p:cNvSpPr>
            <a:spLocks noGrp="1"/>
          </p:cNvSpPr>
          <p:nvPr>
            <p:ph type="body" sz="quarter" idx="34" hasCustomPrompt="1"/>
          </p:nvPr>
        </p:nvSpPr>
        <p:spPr>
          <a:xfrm>
            <a:off x="3433763" y="6025264"/>
            <a:ext cx="1143000" cy="232661"/>
          </a:xfrm>
          <a:prstGeom prst="rect">
            <a:avLst/>
          </a:prstGeom>
          <a:solidFill>
            <a:schemeClr val="accent1"/>
          </a:solidFill>
        </p:spPr>
        <p:txBody>
          <a:bodyPr lIns="0" tIns="0" rIns="0" bIns="0" anchor="ctr" anchorCtr="0">
            <a:normAutofit/>
          </a:bodyPr>
          <a:lstStyle>
            <a:lvl1pPr algn="ctr">
              <a:buNone/>
              <a:defRPr sz="900" b="1" i="0">
                <a:solidFill>
                  <a:schemeClr val="bg1"/>
                </a:solidFill>
                <a:latin typeface="Sherman Sans Bold" pitchFamily="2" charset="77"/>
                <a:ea typeface="Sherman Sans Bold" pitchFamily="2" charset="77"/>
              </a:defRPr>
            </a:lvl1pPr>
          </a:lstStyle>
          <a:p>
            <a:pPr lvl="0"/>
            <a:r>
              <a:rPr lang="en-US" dirty="0"/>
              <a:t>Speaker Name</a:t>
            </a:r>
          </a:p>
        </p:txBody>
      </p:sp>
      <p:sp>
        <p:nvSpPr>
          <p:cNvPr id="12" name="Rectangle 11">
            <a:extLst>
              <a:ext uri="{FF2B5EF4-FFF2-40B4-BE49-F238E27FC236}">
                <a16:creationId xmlns:a16="http://schemas.microsoft.com/office/drawing/2014/main" id="{3BDD751A-147D-1B4A-B728-0A78F447F7D2}"/>
              </a:ext>
            </a:extLst>
          </p:cNvPr>
          <p:cNvSpPr/>
          <p:nvPr userDrawn="1"/>
        </p:nvSpPr>
        <p:spPr>
          <a:xfrm flipV="1">
            <a:off x="0" y="6248400"/>
            <a:ext cx="5148263" cy="17513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56870"/>
            <a:ext cx="3983071" cy="1642194"/>
          </a:xfrm>
          <a:prstGeom prst="rect">
            <a:avLst/>
          </a:prstGeom>
        </p:spPr>
        <p:txBody>
          <a:bodyPr lIns="0" tIns="0" rIns="0" bIns="0" anchor="ctr" anchorCtr="0">
            <a:normAutofit/>
          </a:bodyPr>
          <a:lstStyle>
            <a:lvl1pPr marL="0" indent="0">
              <a:lnSpc>
                <a:spcPts val="4320"/>
              </a:lnSpc>
              <a:spcBef>
                <a:spcPts val="0"/>
              </a:spcBef>
              <a:buNone/>
              <a:defRPr sz="4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590657"/>
            <a:ext cx="3982551" cy="1289086"/>
          </a:xfrm>
          <a:prstGeom prst="rect">
            <a:avLst/>
          </a:prstGeom>
        </p:spPr>
        <p:txBody>
          <a:bodyPr lIns="0" tIns="0" rIns="0" bIns="0">
            <a:normAutofit/>
          </a:bodyPr>
          <a:lstStyle>
            <a:lvl1pPr marL="0" indent="0">
              <a:lnSpc>
                <a:spcPts val="2540"/>
              </a:lnSpc>
              <a:spcBef>
                <a:spcPts val="0"/>
              </a:spcBef>
              <a:buNone/>
              <a:defRPr sz="2600" b="1" i="0">
                <a:solidFill>
                  <a:schemeClr val="accent1"/>
                </a:solidFill>
                <a:latin typeface="Sherman Sans Bold" pitchFamily="2" charset="77"/>
                <a:ea typeface="Sherman Sans Bold" pitchFamily="2" charset="77"/>
              </a:defRPr>
            </a:lvl1pPr>
            <a:lvl2pPr marL="0" indent="0">
              <a:lnSpc>
                <a:spcPts val="2000"/>
              </a:lnSpc>
              <a:spcBef>
                <a:spcPts val="10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bg1"/>
                </a:solidFill>
                <a:latin typeface="Sherman Sans Book" pitchFamily="2" charset="77"/>
                <a:ea typeface="Sherman Sans Book" pitchFamily="2" charset="77"/>
              </a:defRPr>
            </a:lvl4pPr>
          </a:lstStyle>
          <a:p>
            <a:pPr lvl="0"/>
            <a:r>
              <a:rPr lang="en-US" dirty="0"/>
              <a:t>EVENT INFORMATION</a:t>
            </a:r>
          </a:p>
          <a:p>
            <a:pPr lvl="0"/>
            <a:r>
              <a:rPr lang="en-US" dirty="0"/>
              <a:t>X:XX-X:XX PM</a:t>
            </a:r>
          </a:p>
          <a:p>
            <a:pPr lvl="1"/>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81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1">
            <a:extLst>
              <a:ext uri="{FF2B5EF4-FFF2-40B4-BE49-F238E27FC236}">
                <a16:creationId xmlns:a16="http://schemas.microsoft.com/office/drawing/2014/main" id="{A922F2B4-0DAC-AA4A-BB93-C17622F95871}"/>
              </a:ext>
            </a:extLst>
          </p:cNvPr>
          <p:cNvSpPr>
            <a:spLocks noGrp="1"/>
          </p:cNvSpPr>
          <p:nvPr>
            <p:ph type="body" sz="quarter" idx="23" hasCustomPrompt="1"/>
          </p:nvPr>
        </p:nvSpPr>
        <p:spPr>
          <a:xfrm>
            <a:off x="574415" y="359510"/>
            <a:ext cx="3983071" cy="281005"/>
          </a:xfrm>
          <a:prstGeom prst="rect">
            <a:avLst/>
          </a:prstGeom>
        </p:spPr>
        <p:txBody>
          <a:bodyPr lIns="0" tIns="0" rIns="0" bIns="0" anchor="ctr" anchorCtr="0">
            <a:normAutofit/>
          </a:bodyPr>
          <a:lstStyle>
            <a:lvl1pPr marL="0" indent="0">
              <a:lnSpc>
                <a:spcPct val="100000"/>
              </a:lnSpc>
              <a:spcBef>
                <a:spcPts val="0"/>
              </a:spcBef>
              <a:buNone/>
              <a:defRPr sz="1600" b="0" i="0">
                <a:solidFill>
                  <a:schemeClr val="accent1"/>
                </a:solidFill>
                <a:latin typeface="Sherman Sans Bold" pitchFamily="2" charset="77"/>
                <a:ea typeface="Sherman Sans Bold" pitchFamily="2" charset="77"/>
              </a:defRPr>
            </a:lvl1pPr>
            <a:lvl2pPr marL="0" indent="0">
              <a:lnSpc>
                <a:spcPts val="2520"/>
              </a:lnSpc>
              <a:spcBef>
                <a:spcPts val="0"/>
              </a:spcBef>
              <a:buNone/>
              <a:defRPr sz="16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89231135"/>
      </p:ext>
    </p:extLst>
  </p:cSld>
  <p:clrMapOvr>
    <a:masterClrMapping/>
  </p:clrMapOvr>
  <p:extLst>
    <p:ext uri="{DCECCB84-F9BA-43D5-87BE-67443E8EF086}">
      <p15:sldGuideLst xmlns:p15="http://schemas.microsoft.com/office/powerpoint/2012/main">
        <p15:guide id="2" pos="162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Row with Photo">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298164"/>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049216"/>
            <a:ext cx="3982551" cy="2524602"/>
          </a:xfrm>
          <a:prstGeom prst="rect">
            <a:avLst/>
          </a:prstGeom>
        </p:spPr>
        <p:txBody>
          <a:bodyPr lIns="0" tIns="0" rIns="0" bIns="0">
            <a:normAutofit/>
          </a:bodyPr>
          <a:lstStyle>
            <a:lvl1pPr marL="0" indent="0">
              <a:spcBef>
                <a:spcPts val="0"/>
              </a:spcBef>
              <a:buNone/>
              <a:defRPr sz="28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2800" b="0" i="0">
                <a:solidFill>
                  <a:schemeClr val="accent1"/>
                </a:solidFill>
                <a:latin typeface="Sherman Sans Book" pitchFamily="2" charset="77"/>
                <a:ea typeface="Sherman Sans Book" pitchFamily="2" charset="77"/>
              </a:defRPr>
            </a:lvl2pPr>
            <a:lvl3pPr marL="0" indent="0">
              <a:lnSpc>
                <a:spcPts val="2300"/>
              </a:lnSpc>
              <a:spcBef>
                <a:spcPts val="1200"/>
              </a:spcBef>
              <a:buNone/>
              <a:defRPr sz="21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1"/>
            <a:r>
              <a:rPr lang="en-US" dirty="0"/>
              <a:t>X:XX-X:XX PM</a:t>
            </a:r>
          </a:p>
          <a:p>
            <a:pPr lvl="1"/>
            <a:endParaRPr lang="en-US" dirty="0"/>
          </a:p>
          <a:p>
            <a:pPr lvl="0"/>
            <a:r>
              <a:rPr lang="en-US" dirty="0"/>
              <a:t>MONDAY FEB 24</a:t>
            </a:r>
          </a:p>
          <a:p>
            <a:pPr lvl="1"/>
            <a:r>
              <a:rPr lang="en-US" dirty="0"/>
              <a:t>X:XX-X:XX PM</a:t>
            </a:r>
          </a:p>
          <a:p>
            <a:pPr lvl="2"/>
            <a:r>
              <a:rPr lang="en-US" dirty="0"/>
              <a:t>Event Details</a:t>
            </a:r>
          </a:p>
        </p:txBody>
      </p:sp>
      <p:sp>
        <p:nvSpPr>
          <p:cNvPr id="6" name="Picture Placeholder 5">
            <a:extLst>
              <a:ext uri="{FF2B5EF4-FFF2-40B4-BE49-F238E27FC236}">
                <a16:creationId xmlns:a16="http://schemas.microsoft.com/office/drawing/2014/main" id="{99C22611-0258-1940-8639-157B24BB457A}"/>
              </a:ext>
            </a:extLst>
          </p:cNvPr>
          <p:cNvSpPr>
            <a:spLocks noGrp="1"/>
          </p:cNvSpPr>
          <p:nvPr>
            <p:ph type="pic" sz="quarter" idx="17" hasCustomPrompt="1"/>
          </p:nvPr>
        </p:nvSpPr>
        <p:spPr>
          <a:xfrm>
            <a:off x="0" y="0"/>
            <a:ext cx="5148263" cy="2862072"/>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Tree>
    <p:extLst>
      <p:ext uri="{BB962C8B-B14F-4D97-AF65-F5344CB8AC3E}">
        <p14:creationId xmlns:p14="http://schemas.microsoft.com/office/powerpoint/2010/main" val="2093286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751382"/>
            <a:ext cx="3983071" cy="1559199"/>
          </a:xfrm>
          <a:prstGeom prst="rect">
            <a:avLst/>
          </a:prstGeom>
        </p:spPr>
        <p:txBody>
          <a:bodyPr lIns="0" tIns="0" rIns="0" bIns="0" anchor="ctr" anchorCtr="0">
            <a:normAutofit/>
          </a:bodyPr>
          <a:lstStyle>
            <a:lvl1pPr>
              <a:lnSpc>
                <a:spcPts val="3800"/>
              </a:lnSpc>
              <a:buNone/>
              <a:defRPr sz="36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2200707"/>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188383"/>
            <a:ext cx="3982551" cy="2200707"/>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#2</a:t>
            </a:r>
          </a:p>
          <a:p>
            <a:pPr lvl="1"/>
            <a:r>
              <a:rPr lang="en-US" dirty="0"/>
              <a:t>MONDAY FEB 24</a:t>
            </a:r>
          </a:p>
          <a:p>
            <a:pPr lvl="2"/>
            <a:r>
              <a:rPr lang="en-US" dirty="0"/>
              <a:t>X:XX-X:XX PM</a:t>
            </a:r>
          </a:p>
          <a:p>
            <a:pPr lvl="3"/>
            <a:r>
              <a:rPr lang="en-US" dirty="0"/>
              <a:t>Room, Building Name</a:t>
            </a:r>
          </a:p>
        </p:txBody>
      </p:sp>
      <p:sp>
        <p:nvSpPr>
          <p:cNvPr id="10" name="Text Placeholder 4">
            <a:extLst>
              <a:ext uri="{FF2B5EF4-FFF2-40B4-BE49-F238E27FC236}">
                <a16:creationId xmlns:a16="http://schemas.microsoft.com/office/drawing/2014/main" id="{518AC131-0B1E-AA4E-A7E7-835307895624}"/>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
        <p:nvSpPr>
          <p:cNvPr id="6" name="Text Placeholder 11">
            <a:extLst>
              <a:ext uri="{FF2B5EF4-FFF2-40B4-BE49-F238E27FC236}">
                <a16:creationId xmlns:a16="http://schemas.microsoft.com/office/drawing/2014/main" id="{A6AF7B4C-EE20-9B4C-8C21-4A33243BE7AC}"/>
              </a:ext>
            </a:extLst>
          </p:cNvPr>
          <p:cNvSpPr>
            <a:spLocks noGrp="1"/>
          </p:cNvSpPr>
          <p:nvPr>
            <p:ph type="body" sz="quarter" idx="17" hasCustomPrompt="1"/>
          </p:nvPr>
        </p:nvSpPr>
        <p:spPr>
          <a:xfrm>
            <a:off x="574415" y="1754910"/>
            <a:ext cx="3983071" cy="251510"/>
          </a:xfrm>
          <a:prstGeom prst="rect">
            <a:avLst/>
          </a:prstGeom>
        </p:spPr>
        <p:txBody>
          <a:bodyPr lIns="0" tIns="0" rIns="0" bIns="0" anchor="ctr" anchorCtr="0">
            <a:normAutofit/>
          </a:bodyPr>
          <a:lstStyle>
            <a:lvl1pPr>
              <a:lnSpc>
                <a:spcPct val="100000"/>
              </a:lnSpc>
              <a:buNone/>
              <a:defRPr sz="2100" b="0" i="0">
                <a:solidFill>
                  <a:schemeClr val="accent1"/>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SUBHEADER NAME</a:t>
            </a:r>
          </a:p>
        </p:txBody>
      </p:sp>
    </p:spTree>
    <p:extLst>
      <p:ext uri="{BB962C8B-B14F-4D97-AF65-F5344CB8AC3E}">
        <p14:creationId xmlns:p14="http://schemas.microsoft.com/office/powerpoint/2010/main" val="4257307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437323"/>
            <a:ext cx="3983071" cy="1976400"/>
          </a:xfrm>
          <a:prstGeom prst="rect">
            <a:avLst/>
          </a:prstGeom>
        </p:spPr>
        <p:txBody>
          <a:bodyPr lIns="0" tIns="0" rIns="0" bIns="0" anchor="ctr" anchorCtr="0">
            <a:normAutofit/>
          </a:bodyPr>
          <a:lstStyle>
            <a:lvl1pPr marL="0" indent="0">
              <a:lnSpc>
                <a:spcPts val="3620"/>
              </a:lnSpc>
              <a:spcBef>
                <a:spcPts val="0"/>
              </a:spcBef>
              <a:buNone/>
              <a:defRPr sz="3600" b="0" i="0">
                <a:solidFill>
                  <a:schemeClr val="tx2"/>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675" y="2814638"/>
            <a:ext cx="3982551" cy="1175471"/>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675" y="6136699"/>
            <a:ext cx="3982551" cy="1217324"/>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#3</a:t>
            </a:r>
          </a:p>
          <a:p>
            <a:pPr lvl="1"/>
            <a:r>
              <a:rPr lang="en-US" dirty="0"/>
              <a:t>MONDAY FEB 24</a:t>
            </a:r>
          </a:p>
          <a:p>
            <a:pPr lvl="2"/>
            <a:r>
              <a:rPr lang="en-US" dirty="0"/>
              <a:t>X:XX-X:XX PM</a:t>
            </a:r>
          </a:p>
          <a:p>
            <a:pPr lvl="3"/>
            <a:r>
              <a:rPr lang="en-US" dirty="0"/>
              <a:t>Room, Building Name</a:t>
            </a:r>
          </a:p>
        </p:txBody>
      </p:sp>
      <p:sp>
        <p:nvSpPr>
          <p:cNvPr id="17" name="Text Placeholder 18">
            <a:extLst>
              <a:ext uri="{FF2B5EF4-FFF2-40B4-BE49-F238E27FC236}">
                <a16:creationId xmlns:a16="http://schemas.microsoft.com/office/drawing/2014/main" id="{85901862-4B87-5B48-8258-A4737C9E4994}"/>
              </a:ext>
            </a:extLst>
          </p:cNvPr>
          <p:cNvSpPr>
            <a:spLocks noGrp="1"/>
          </p:cNvSpPr>
          <p:nvPr>
            <p:ph type="body" sz="quarter" idx="19" hasCustomPrompt="1"/>
          </p:nvPr>
        </p:nvSpPr>
        <p:spPr>
          <a:xfrm>
            <a:off x="574675" y="4389149"/>
            <a:ext cx="3982551" cy="1346634"/>
          </a:xfrm>
          <a:prstGeom prst="rect">
            <a:avLst/>
          </a:prstGeom>
        </p:spPr>
        <p:txBody>
          <a:bodyPr lIns="0" tIns="0" rIns="0" bIns="0">
            <a:normAutofit/>
          </a:bodyPr>
          <a:lstStyle>
            <a:lvl1pPr marL="0" indent="0">
              <a:spcBef>
                <a:spcPts val="0"/>
              </a:spcBef>
              <a:buNone/>
              <a:defRPr sz="24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6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vl5pPr marL="0" indent="0">
              <a:lnSpc>
                <a:spcPts val="1760"/>
              </a:lnSpc>
              <a:spcBef>
                <a:spcPts val="0"/>
              </a:spcBef>
              <a:buNone/>
              <a:defRPr sz="1800" b="1" i="0">
                <a:solidFill>
                  <a:schemeClr val="accent1"/>
                </a:solidFill>
                <a:latin typeface="Sherman Sans Bold" pitchFamily="2" charset="77"/>
                <a:ea typeface="Sherman Sans Bold" pitchFamily="2" charset="77"/>
              </a:defRPr>
            </a:lvl5pPr>
          </a:lstStyle>
          <a:p>
            <a:pPr lvl="0"/>
            <a:r>
              <a:rPr lang="en-US" dirty="0"/>
              <a:t>Event #2</a:t>
            </a:r>
          </a:p>
          <a:p>
            <a:pPr lvl="4"/>
            <a:r>
              <a:rPr lang="en-US" dirty="0"/>
              <a:t>Event </a:t>
            </a:r>
            <a:r>
              <a:rPr lang="en-US" dirty="0" err="1"/>
              <a:t>Subheader</a:t>
            </a:r>
            <a:endParaRPr lang="en-US" dirty="0"/>
          </a:p>
          <a:p>
            <a:pPr lvl="1"/>
            <a:r>
              <a:rPr lang="en-US" dirty="0"/>
              <a:t>MONDAY FEB 24</a:t>
            </a:r>
          </a:p>
          <a:p>
            <a:pPr lvl="2"/>
            <a:r>
              <a:rPr lang="en-US" dirty="0"/>
              <a:t>X:XX-X:XX PM</a:t>
            </a:r>
          </a:p>
          <a:p>
            <a:pPr lvl="3"/>
            <a:r>
              <a:rPr lang="en-US" dirty="0"/>
              <a:t>Room, Building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bg1"/>
                </a:solidFill>
                <a:latin typeface="Sherman Sans Book" pitchFamily="2" charset="77"/>
                <a:ea typeface="Sherman Sans Book" pitchFamily="2" charset="77"/>
              </a:defRPr>
            </a:lvl1pPr>
          </a:lstStyle>
          <a:p>
            <a:r>
              <a:rPr lang="en-US" dirty="0"/>
              <a:t>Learn more at [website name] [URL].</a:t>
            </a:r>
          </a:p>
        </p:txBody>
      </p:sp>
    </p:spTree>
    <p:extLst>
      <p:ext uri="{BB962C8B-B14F-4D97-AF65-F5344CB8AC3E}">
        <p14:creationId xmlns:p14="http://schemas.microsoft.com/office/powerpoint/2010/main" val="104527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96059" y="577432"/>
            <a:ext cx="3982811" cy="2387911"/>
          </a:xfrm>
          <a:prstGeom prst="rect">
            <a:avLst/>
          </a:prstGeom>
        </p:spPr>
        <p:txBody>
          <a:bodyPr lIns="0" tIns="0" rIns="0" bIns="0" anchor="ctr" anchorCtr="0">
            <a:normAutofit/>
          </a:bodyPr>
          <a:lstStyle>
            <a:lvl1pPr marL="0" indent="0">
              <a:lnSpc>
                <a:spcPts val="7900"/>
              </a:lnSpc>
              <a:spcBef>
                <a:spcPts val="0"/>
              </a:spcBef>
              <a:buNone/>
              <a:defRPr sz="9600" b="0" i="0">
                <a:solidFill>
                  <a:schemeClr val="bg1"/>
                </a:solidFill>
                <a:latin typeface="Sherman Sans Bold" pitchFamily="2" charset="77"/>
                <a:ea typeface="Sherman Sans Bold" pitchFamily="2" charset="77"/>
              </a:defRPr>
            </a:lvl1pPr>
            <a:lvl2pPr marL="0" indent="0">
              <a:lnSpc>
                <a:spcPts val="3120"/>
              </a:lnSpc>
              <a:spcBef>
                <a:spcPts val="0"/>
              </a:spcBef>
              <a:buNone/>
              <a:defRPr sz="26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a:t>
            </a:r>
          </a:p>
          <a:p>
            <a:pPr lvl="0"/>
            <a:r>
              <a:rPr lang="en-US" dirty="0"/>
              <a:t>NAME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96189" y="3852867"/>
            <a:ext cx="3982551" cy="4833933"/>
          </a:xfrm>
          <a:prstGeom prst="rect">
            <a:avLst/>
          </a:prstGeom>
        </p:spPr>
        <p:txBody>
          <a:bodyPr lIns="0" tIns="0" rIns="0" bIns="0" anchor="ctr" anchorCtr="0">
            <a:normAutofit/>
          </a:bodyPr>
          <a:lstStyle>
            <a:lvl1pPr marL="0" marR="0" indent="0" algn="l" defTabSz="514807" rtl="0" eaLnBrk="1" fontAlgn="auto" latinLnBrk="0" hangingPunct="1">
              <a:lnSpc>
                <a:spcPts val="4800"/>
              </a:lnSpc>
              <a:spcBef>
                <a:spcPts val="0"/>
              </a:spcBef>
              <a:spcAft>
                <a:spcPts val="0"/>
              </a:spcAft>
              <a:buClrTx/>
              <a:buSzTx/>
              <a:buFont typeface="Arial" panose="020B0604020202020204" pitchFamily="34" charset="0"/>
              <a:buNone/>
              <a:tabLst/>
              <a:defRPr sz="4500" b="0" i="0">
                <a:solidFill>
                  <a:schemeClr val="accent1"/>
                </a:solidFill>
                <a:latin typeface="Sherman Sans Book" pitchFamily="2" charset="77"/>
                <a:ea typeface="Sherman Sans Book" pitchFamily="2" charset="77"/>
              </a:defRPr>
            </a:lvl1pPr>
            <a:lvl2pPr marL="0" indent="0">
              <a:lnSpc>
                <a:spcPts val="4320"/>
              </a:lnSpc>
              <a:spcBef>
                <a:spcPts val="0"/>
              </a:spcBef>
              <a:buNone/>
              <a:defRPr sz="3600" b="1" i="0">
                <a:solidFill>
                  <a:schemeClr val="accent1"/>
                </a:solidFill>
                <a:latin typeface="Sherman Sans Bold" pitchFamily="2" charset="77"/>
                <a:ea typeface="Sherman Sans Bold" pitchFamily="2" charset="77"/>
              </a:defRPr>
            </a:lvl2pPr>
            <a:lvl3pPr marL="0" indent="0">
              <a:lnSpc>
                <a:spcPts val="3120"/>
              </a:lnSpc>
              <a:spcBef>
                <a:spcPts val="0"/>
              </a:spcBef>
              <a:buFont typeface="Arial" panose="020B0604020202020204" pitchFamily="34" charset="0"/>
              <a:buChar char="•"/>
              <a:defRPr sz="2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0"/>
            <a:endParaRPr lang="en-US" dirty="0"/>
          </a:p>
          <a:p>
            <a:pPr marL="0" marR="0" lvl="1" indent="0" algn="l" defTabSz="514807" rtl="0" eaLnBrk="1" fontAlgn="auto" latinLnBrk="0" hangingPunct="1">
              <a:lnSpc>
                <a:spcPct val="90000"/>
              </a:lnSpc>
              <a:spcBef>
                <a:spcPts val="0"/>
              </a:spcBef>
              <a:spcAft>
                <a:spcPts val="0"/>
              </a:spcAft>
              <a:buClrTx/>
              <a:buSzTx/>
              <a:buFont typeface="Arial" panose="020B0604020202020204" pitchFamily="34" charset="0"/>
              <a:buNone/>
              <a:tabLst/>
              <a:defRPr/>
            </a:pPr>
            <a:r>
              <a:rPr lang="en-US" dirty="0"/>
              <a:t>Contact info here [URL].</a:t>
            </a:r>
          </a:p>
          <a:p>
            <a:pPr lvl="0"/>
            <a:endParaRPr lang="en-US" dirty="0"/>
          </a:p>
          <a:p>
            <a:pPr marL="0" marR="0" lvl="2" indent="0" algn="l" defTabSz="514807" rtl="0" eaLnBrk="1" fontAlgn="auto" latinLnBrk="0" hangingPunct="1">
              <a:lnSpc>
                <a:spcPct val="90000"/>
              </a:lnSpc>
              <a:spcBef>
                <a:spcPts val="0"/>
              </a:spcBef>
              <a:spcAft>
                <a:spcPts val="0"/>
              </a:spcAft>
              <a:buClrTx/>
              <a:buSzTx/>
              <a:buFont typeface="Arial" panose="020B0604020202020204" pitchFamily="34" charset="0"/>
              <a:buNone/>
              <a:tabLst/>
              <a:defRPr/>
            </a:pPr>
            <a:r>
              <a:rPr lang="en-US" dirty="0"/>
              <a:t>For more information, visit [URL].</a:t>
            </a:r>
          </a:p>
          <a:p>
            <a:pPr lvl="0"/>
            <a:endParaRPr lang="en-US" dirty="0"/>
          </a:p>
        </p:txBody>
      </p:sp>
      <p:sp>
        <p:nvSpPr>
          <p:cNvPr id="6" name="Text Placeholder 11">
            <a:extLst>
              <a:ext uri="{FF2B5EF4-FFF2-40B4-BE49-F238E27FC236}">
                <a16:creationId xmlns:a16="http://schemas.microsoft.com/office/drawing/2014/main" id="{1515AF25-1FA9-CA46-A05B-9D898012DDAF}"/>
              </a:ext>
            </a:extLst>
          </p:cNvPr>
          <p:cNvSpPr>
            <a:spLocks noGrp="1"/>
          </p:cNvSpPr>
          <p:nvPr>
            <p:ph type="body" sz="quarter" idx="20" hasCustomPrompt="1"/>
          </p:nvPr>
        </p:nvSpPr>
        <p:spPr>
          <a:xfrm>
            <a:off x="596059" y="2619920"/>
            <a:ext cx="3982811" cy="345423"/>
          </a:xfrm>
          <a:prstGeom prst="rect">
            <a:avLst/>
          </a:prstGeom>
        </p:spPr>
        <p:txBody>
          <a:bodyPr lIns="0" tIns="0" rIns="0" bIns="0" anchor="ctr" anchorCtr="0">
            <a:normAutofit/>
          </a:bodyPr>
          <a:lstStyle>
            <a:lvl1pPr marL="0" indent="0">
              <a:lnSpc>
                <a:spcPct val="100000"/>
              </a:lnSpc>
              <a:spcBef>
                <a:spcPts val="0"/>
              </a:spcBef>
              <a:buNone/>
              <a:defRPr sz="2600" b="0" i="0">
                <a:solidFill>
                  <a:schemeClr val="bg1"/>
                </a:solidFill>
                <a:latin typeface="Sherman Sans Bold" pitchFamily="2" charset="77"/>
                <a:ea typeface="Sherman Sans Bold" pitchFamily="2" charset="77"/>
              </a:defRPr>
            </a:lvl1pPr>
            <a:lvl2pPr marL="0" indent="0">
              <a:lnSpc>
                <a:spcPts val="3120"/>
              </a:lnSpc>
              <a:spcBef>
                <a:spcPts val="0"/>
              </a:spcBef>
              <a:buNone/>
              <a:defRPr sz="26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err="1"/>
              <a:t>Subheader</a:t>
            </a:r>
            <a:r>
              <a:rPr lang="en-US" dirty="0"/>
              <a:t> Name Here</a:t>
            </a:r>
          </a:p>
        </p:txBody>
      </p:sp>
    </p:spTree>
    <p:extLst>
      <p:ext uri="{BB962C8B-B14F-4D97-AF65-F5344CB8AC3E}">
        <p14:creationId xmlns:p14="http://schemas.microsoft.com/office/powerpoint/2010/main" val="188879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675" y="816679"/>
            <a:ext cx="3982811" cy="1824922"/>
          </a:xfrm>
          <a:prstGeom prst="rect">
            <a:avLst/>
          </a:prstGeom>
        </p:spPr>
        <p:txBody>
          <a:bodyPr lIns="0" tIns="0" rIns="0" bIns="0" anchor="ctr" anchorCtr="0">
            <a:normAutofit/>
          </a:bodyPr>
          <a:lstStyle>
            <a:lvl1pPr marL="0" indent="0">
              <a:lnSpc>
                <a:spcPts val="4600"/>
              </a:lnSpc>
              <a:spcBef>
                <a:spcPts val="0"/>
              </a:spcBef>
              <a:buNone/>
              <a:defRPr sz="5500" b="0" i="0">
                <a:solidFill>
                  <a:schemeClr val="bg1"/>
                </a:solidFill>
                <a:latin typeface="Sherman Sans Bold" pitchFamily="2" charset="77"/>
                <a:ea typeface="Sherman Sans Bold" pitchFamily="2" charset="77"/>
              </a:defRPr>
            </a:lvl1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 </a:t>
            </a:r>
          </a:p>
          <a:p>
            <a:pPr lvl="0"/>
            <a:r>
              <a:rPr lang="en-US" dirty="0"/>
              <a:t>HERE</a:t>
            </a:r>
          </a:p>
        </p:txBody>
      </p:sp>
      <p:sp>
        <p:nvSpPr>
          <p:cNvPr id="8" name="Text Placeholder 18">
            <a:extLst>
              <a:ext uri="{FF2B5EF4-FFF2-40B4-BE49-F238E27FC236}">
                <a16:creationId xmlns:a16="http://schemas.microsoft.com/office/drawing/2014/main" id="{F57164EA-BC8B-E44D-953B-54FEF6E35E0A}"/>
              </a:ext>
            </a:extLst>
          </p:cNvPr>
          <p:cNvSpPr>
            <a:spLocks noGrp="1"/>
          </p:cNvSpPr>
          <p:nvPr>
            <p:ph type="body" sz="quarter" idx="11" hasCustomPrompt="1"/>
          </p:nvPr>
        </p:nvSpPr>
        <p:spPr>
          <a:xfrm>
            <a:off x="574805" y="3308349"/>
            <a:ext cx="3982551" cy="2624099"/>
          </a:xfrm>
          <a:prstGeom prst="rect">
            <a:avLst/>
          </a:prstGeom>
        </p:spPr>
        <p:txBody>
          <a:bodyPr lIns="0" tIns="0" rIns="0" bIns="0">
            <a:normAutofit/>
          </a:bodyPr>
          <a:lstStyle>
            <a:lvl1pPr marL="0" indent="0">
              <a:spcBef>
                <a:spcPts val="0"/>
              </a:spcBef>
              <a:buNone/>
              <a:defRPr sz="3600" b="1" i="0">
                <a:solidFill>
                  <a:schemeClr val="accent1"/>
                </a:solidFill>
                <a:latin typeface="Sherman Sans Bold" pitchFamily="2" charset="77"/>
                <a:ea typeface="Sherman Sans Bold" pitchFamily="2" charset="77"/>
              </a:defRPr>
            </a:lvl1pPr>
            <a:lvl2pPr marL="0" indent="0">
              <a:lnSpc>
                <a:spcPts val="2400"/>
              </a:lnSpc>
              <a:spcBef>
                <a:spcPts val="0"/>
              </a:spcBef>
              <a:buNone/>
              <a:defRPr sz="2100" b="0" i="0">
                <a:solidFill>
                  <a:schemeClr val="accent1"/>
                </a:solidFill>
                <a:latin typeface="Sherman Sans Book" pitchFamily="2" charset="77"/>
                <a:ea typeface="Sherman Sans Book" pitchFamily="2" charset="77"/>
              </a:defRPr>
            </a:lvl2pPr>
            <a:lvl3pPr marL="0" indent="0">
              <a:lnSpc>
                <a:spcPts val="2400"/>
              </a:lnSpc>
              <a:spcBef>
                <a:spcPts val="0"/>
              </a:spcBef>
              <a:buFont typeface="Arial" panose="020B0604020202020204" pitchFamily="34" charset="0"/>
              <a:buChar char="•"/>
              <a:defRPr sz="2100" b="0" i="0">
                <a:solidFill>
                  <a:schemeClr val="accent1"/>
                </a:solidFill>
                <a:latin typeface="Sherman Sans Book" pitchFamily="2" charset="77"/>
                <a:ea typeface="Sherman Sans Book" pitchFamily="2" charset="77"/>
              </a:defRPr>
            </a:lvl3pPr>
            <a:lvl4pPr marL="0" indent="-182880">
              <a:lnSpc>
                <a:spcPts val="2400"/>
              </a:lnSpc>
              <a:spcBef>
                <a:spcPts val="600"/>
              </a:spcBef>
              <a:buFont typeface="Arial" panose="020B0604020202020204" pitchFamily="34" charset="0"/>
              <a:buChar char="•"/>
              <a:defRPr sz="2100" b="0" i="0">
                <a:solidFill>
                  <a:schemeClr val="accent1"/>
                </a:solidFill>
                <a:latin typeface="Sherman Sans Book" pitchFamily="2" charset="77"/>
                <a:ea typeface="Sherman Sans Book" pitchFamily="2" charset="77"/>
              </a:defRPr>
            </a:lvl4pPr>
          </a:lstStyle>
          <a:p>
            <a:pPr lvl="0"/>
            <a:r>
              <a:rPr lang="en-US" dirty="0"/>
              <a:t>Event Title Here</a:t>
            </a:r>
          </a:p>
          <a:p>
            <a:pPr lvl="1"/>
            <a:r>
              <a:rPr lang="en-US" dirty="0"/>
              <a:t>Event description here.</a:t>
            </a:r>
          </a:p>
          <a:p>
            <a:pPr lvl="1"/>
            <a:endParaRPr lang="en-US" dirty="0"/>
          </a:p>
          <a:p>
            <a:pPr lvl="1"/>
            <a:r>
              <a:rPr lang="en-US" dirty="0"/>
              <a:t>Bulleted List:</a:t>
            </a:r>
          </a:p>
          <a:p>
            <a:pPr lvl="3"/>
            <a:r>
              <a:rPr lang="en-US" dirty="0"/>
              <a:t>Bullet 1.</a:t>
            </a:r>
          </a:p>
          <a:p>
            <a:pPr lvl="3"/>
            <a:r>
              <a:rPr lang="en-US" dirty="0"/>
              <a:t>Bullet 2.</a:t>
            </a:r>
          </a:p>
          <a:p>
            <a:pPr lvl="3"/>
            <a:r>
              <a:rPr lang="en-US" dirty="0"/>
              <a:t>Bullet 3.</a:t>
            </a:r>
          </a:p>
          <a:p>
            <a:pPr lvl="1"/>
            <a:endParaRPr lang="en-US" dirty="0"/>
          </a:p>
        </p:txBody>
      </p:sp>
      <p:sp>
        <p:nvSpPr>
          <p:cNvPr id="15" name="Text Placeholder 18">
            <a:extLst>
              <a:ext uri="{FF2B5EF4-FFF2-40B4-BE49-F238E27FC236}">
                <a16:creationId xmlns:a16="http://schemas.microsoft.com/office/drawing/2014/main" id="{7AC135FC-E3E5-574C-AF01-5DE1E823D829}"/>
              </a:ext>
            </a:extLst>
          </p:cNvPr>
          <p:cNvSpPr>
            <a:spLocks noGrp="1"/>
          </p:cNvSpPr>
          <p:nvPr>
            <p:ph type="body" sz="quarter" idx="18" hasCustomPrompt="1"/>
          </p:nvPr>
        </p:nvSpPr>
        <p:spPr>
          <a:xfrm>
            <a:off x="574805" y="6526131"/>
            <a:ext cx="3982551" cy="1217324"/>
          </a:xfrm>
          <a:prstGeom prst="rect">
            <a:avLst/>
          </a:prstGeom>
        </p:spPr>
        <p:txBody>
          <a:bodyPr lIns="0" tIns="0" rIns="0" bIns="0" anchor="ctr" anchorCtr="0">
            <a:normAutofit/>
          </a:bodyPr>
          <a:lstStyle>
            <a:lvl1pPr marL="0" indent="0">
              <a:lnSpc>
                <a:spcPts val="2320"/>
              </a:lnSpc>
              <a:spcBef>
                <a:spcPts val="0"/>
              </a:spcBef>
              <a:buNone/>
              <a:defRPr sz="2100" b="1" i="0">
                <a:solidFill>
                  <a:schemeClr val="accent1"/>
                </a:solidFill>
                <a:latin typeface="Sherman Sans Bold" pitchFamily="2" charset="77"/>
                <a:ea typeface="Sherman Sans Bold" pitchFamily="2" charset="77"/>
              </a:defRPr>
            </a:lvl1pPr>
            <a:lvl2pPr marL="0" indent="0">
              <a:lnSpc>
                <a:spcPts val="1800"/>
              </a:lnSpc>
              <a:spcBef>
                <a:spcPts val="600"/>
              </a:spcBef>
              <a:buNone/>
              <a:defRPr sz="1500" b="1" i="0">
                <a:solidFill>
                  <a:schemeClr val="accent1"/>
                </a:solidFill>
                <a:latin typeface="Sherman Sans Bold" pitchFamily="2" charset="77"/>
                <a:ea typeface="Sherman Sans Bold" pitchFamily="2" charset="77"/>
              </a:defRPr>
            </a:lvl2pPr>
            <a:lvl3pPr marL="0" indent="0">
              <a:lnSpc>
                <a:spcPts val="1800"/>
              </a:lnSpc>
              <a:spcBef>
                <a:spcPts val="0"/>
              </a:spcBef>
              <a:buNone/>
              <a:defRPr sz="1600" b="0" i="0">
                <a:solidFill>
                  <a:schemeClr val="accent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For more information, visit [URL]. </a:t>
            </a:r>
          </a:p>
        </p:txBody>
      </p:sp>
    </p:spTree>
    <p:extLst>
      <p:ext uri="{BB962C8B-B14F-4D97-AF65-F5344CB8AC3E}">
        <p14:creationId xmlns:p14="http://schemas.microsoft.com/office/powerpoint/2010/main" val="1925117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1197685"/>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3390897"/>
            <a:ext cx="3982551" cy="4220635"/>
          </a:xfrm>
          <a:prstGeom prst="rect">
            <a:avLst/>
          </a:prstGeom>
        </p:spPr>
        <p:txBody>
          <a:bodyPr lIns="0" tIns="0" rIns="0" bIns="0">
            <a:normAutofit/>
          </a:bodyPr>
          <a:lstStyle>
            <a:lvl1pPr marL="0" indent="0">
              <a:spcBef>
                <a:spcPts val="0"/>
              </a:spcBef>
              <a:buNone/>
              <a:defRPr sz="5000" b="1" i="0">
                <a:solidFill>
                  <a:schemeClr val="bg1"/>
                </a:solidFill>
                <a:latin typeface="Sherman Sans Bold" pitchFamily="2" charset="77"/>
                <a:ea typeface="Sherman Sans Bold" pitchFamily="2" charset="77"/>
              </a:defRPr>
            </a:lvl1pPr>
            <a:lvl2pPr marL="0" indent="0">
              <a:lnSpc>
                <a:spcPts val="9300"/>
              </a:lnSpc>
              <a:spcBef>
                <a:spcPts val="0"/>
              </a:spcBef>
              <a:buNone/>
              <a:defRPr sz="9500" b="1" i="0">
                <a:solidFill>
                  <a:schemeClr val="bg1"/>
                </a:solidFill>
                <a:latin typeface="Sherman Sans Bold" pitchFamily="2" charset="77"/>
                <a:ea typeface="Sherman Sans Bold" pitchFamily="2" charset="77"/>
              </a:defRPr>
            </a:lvl2pPr>
            <a:lvl3pPr marL="0" indent="0">
              <a:lnSpc>
                <a:spcPts val="2900"/>
              </a:lnSpc>
              <a:spcBef>
                <a:spcPts val="0"/>
              </a:spcBef>
              <a:buNone/>
              <a:defRPr sz="4500" b="0" i="0">
                <a:solidFill>
                  <a:schemeClr val="bg1"/>
                </a:solidFill>
                <a:latin typeface="Sherman Sans Book" pitchFamily="2" charset="77"/>
                <a:ea typeface="Sherman Sans Book" pitchFamily="2" charset="77"/>
              </a:defRPr>
            </a:lvl3pPr>
            <a:lvl4pPr marL="0" indent="0">
              <a:lnSpc>
                <a:spcPts val="2700"/>
              </a:lnSpc>
              <a:spcBef>
                <a:spcPts val="0"/>
              </a:spcBef>
              <a:buNone/>
              <a:defRPr sz="2400" b="0" i="0">
                <a:solidFill>
                  <a:schemeClr val="bg1"/>
                </a:solidFill>
                <a:latin typeface="Sherman Sans Book" pitchFamily="2" charset="77"/>
                <a:ea typeface="Sherman Sans Book" pitchFamily="2" charset="77"/>
              </a:defRPr>
            </a:lvl4pPr>
          </a:lstStyle>
          <a:p>
            <a:pPr lvl="0"/>
            <a:r>
              <a:rPr lang="en-US" dirty="0"/>
              <a:t>Event Info</a:t>
            </a:r>
          </a:p>
          <a:p>
            <a:pPr lvl="1"/>
            <a:r>
              <a:rPr lang="en-US" dirty="0"/>
              <a:t>FEB 28</a:t>
            </a:r>
          </a:p>
          <a:p>
            <a:pPr lvl="2"/>
            <a:r>
              <a:rPr lang="en-US" dirty="0"/>
              <a:t>X:XX-X:XX PM</a:t>
            </a:r>
          </a:p>
          <a:p>
            <a:pPr lvl="2"/>
            <a:endParaRPr lang="en-US" dirty="0"/>
          </a:p>
          <a:p>
            <a:pPr lvl="3"/>
            <a:r>
              <a:rPr lang="en-US" dirty="0"/>
              <a:t>Room, Building Names</a:t>
            </a:r>
          </a:p>
        </p:txBody>
      </p:sp>
      <p:sp>
        <p:nvSpPr>
          <p:cNvPr id="5" name="Text Placeholder 11">
            <a:extLst>
              <a:ext uri="{FF2B5EF4-FFF2-40B4-BE49-F238E27FC236}">
                <a16:creationId xmlns:a16="http://schemas.microsoft.com/office/drawing/2014/main" id="{DF8E9CEB-AB4D-D64F-B41D-2CD9F6A9C1B4}"/>
              </a:ext>
            </a:extLst>
          </p:cNvPr>
          <p:cNvSpPr>
            <a:spLocks noGrp="1"/>
          </p:cNvSpPr>
          <p:nvPr>
            <p:ph type="body" sz="quarter" idx="23" hasCustomPrompt="1"/>
          </p:nvPr>
        </p:nvSpPr>
        <p:spPr>
          <a:xfrm>
            <a:off x="574415" y="1158357"/>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253961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Row with Photo">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3440258"/>
            <a:ext cx="3983071" cy="1470429"/>
          </a:xfrm>
          <a:prstGeom prst="rect">
            <a:avLst/>
          </a:prstGeom>
        </p:spPr>
        <p:txBody>
          <a:bodyPr lIns="0" tIns="0" rIns="0" bIns="0" anchor="ctr" anchorCtr="0">
            <a:normAutofit/>
          </a:bodyPr>
          <a:lstStyle>
            <a:lvl1pPr marL="0" indent="0">
              <a:lnSpc>
                <a:spcPts val="5200"/>
              </a:lnSpc>
              <a:spcBef>
                <a:spcPts val="0"/>
              </a:spcBef>
              <a:buNone/>
              <a:defRPr sz="6000" b="0" i="0">
                <a:solidFill>
                  <a:schemeClr val="tx2"/>
                </a:solidFill>
                <a:latin typeface="Sherman Sans Bold" pitchFamily="2" charset="77"/>
                <a:ea typeface="Sherman Sans Bold" pitchFamily="2" charset="77"/>
              </a:defRPr>
            </a:lvl1pPr>
            <a:lvl2pPr marL="0" indent="0">
              <a:lnSpc>
                <a:spcPts val="2200"/>
              </a:lnSpc>
              <a:spcBef>
                <a:spcPts val="0"/>
              </a:spcBef>
              <a:buNone/>
              <a:defRPr sz="2100" b="1" i="0">
                <a:solidFill>
                  <a:schemeClr val="accent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2" name="Text Placeholder 4">
            <a:extLst>
              <a:ext uri="{FF2B5EF4-FFF2-40B4-BE49-F238E27FC236}">
                <a16:creationId xmlns:a16="http://schemas.microsoft.com/office/drawing/2014/main" id="{0193EC77-F494-3D4A-80EC-511F0BBA6B28}"/>
              </a:ext>
            </a:extLst>
          </p:cNvPr>
          <p:cNvSpPr>
            <a:spLocks noGrp="1"/>
          </p:cNvSpPr>
          <p:nvPr>
            <p:ph type="body" sz="quarter" idx="15" hasCustomPrompt="1"/>
          </p:nvPr>
        </p:nvSpPr>
        <p:spPr>
          <a:xfrm>
            <a:off x="574415" y="8270698"/>
            <a:ext cx="398255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9" name="Text Placeholder 18">
            <a:extLst>
              <a:ext uri="{FF2B5EF4-FFF2-40B4-BE49-F238E27FC236}">
                <a16:creationId xmlns:a16="http://schemas.microsoft.com/office/drawing/2014/main" id="{BDA74A99-1673-6D4D-8F17-3FFE4521AD0B}"/>
              </a:ext>
            </a:extLst>
          </p:cNvPr>
          <p:cNvSpPr>
            <a:spLocks noGrp="1"/>
          </p:cNvSpPr>
          <p:nvPr>
            <p:ph type="body" sz="quarter" idx="16" hasCustomPrompt="1"/>
          </p:nvPr>
        </p:nvSpPr>
        <p:spPr>
          <a:xfrm>
            <a:off x="574675" y="5289754"/>
            <a:ext cx="3982551" cy="2284063"/>
          </a:xfrm>
          <a:prstGeom prst="rect">
            <a:avLst/>
          </a:prstGeom>
        </p:spPr>
        <p:txBody>
          <a:bodyPr lIns="0" tIns="0" rIns="0" bIns="0">
            <a:normAutofit/>
          </a:bodyPr>
          <a:lstStyle>
            <a:lvl1pPr marL="0" indent="0">
              <a:spcBef>
                <a:spcPts val="0"/>
              </a:spcBef>
              <a:buNone/>
              <a:defRPr sz="2800" b="1" i="0">
                <a:solidFill>
                  <a:schemeClr val="bg1"/>
                </a:solidFill>
                <a:latin typeface="Sherman Sans Bold" pitchFamily="2" charset="77"/>
                <a:ea typeface="Sherman Sans Bold" pitchFamily="2" charset="77"/>
              </a:defRPr>
            </a:lvl1pPr>
            <a:lvl2pPr marL="0" indent="0">
              <a:lnSpc>
                <a:spcPts val="1800"/>
              </a:lnSpc>
              <a:spcBef>
                <a:spcPts val="600"/>
              </a:spcBef>
              <a:buNone/>
              <a:defRPr sz="2800" b="0" i="0">
                <a:solidFill>
                  <a:schemeClr val="bg1"/>
                </a:solidFill>
                <a:latin typeface="Sherman Sans Book" pitchFamily="2" charset="77"/>
                <a:ea typeface="Sherman Sans Book" pitchFamily="2" charset="77"/>
              </a:defRPr>
            </a:lvl2pPr>
            <a:lvl3pPr marL="0" indent="0">
              <a:lnSpc>
                <a:spcPts val="2300"/>
              </a:lnSpc>
              <a:spcBef>
                <a:spcPts val="0"/>
              </a:spcBef>
              <a:buNone/>
              <a:defRPr sz="2100" b="0" i="0">
                <a:solidFill>
                  <a:schemeClr val="bg1"/>
                </a:solidFill>
                <a:latin typeface="Sherman Sans Book" pitchFamily="2" charset="77"/>
                <a:ea typeface="Sherman Sans Book" pitchFamily="2" charset="77"/>
              </a:defRPr>
            </a:lvl3pPr>
            <a:lvl4pPr marL="0" indent="0">
              <a:lnSpc>
                <a:spcPts val="1800"/>
              </a:lnSpc>
              <a:spcBef>
                <a:spcPts val="600"/>
              </a:spcBef>
              <a:buNone/>
              <a:defRPr sz="1400" b="0" i="0">
                <a:solidFill>
                  <a:schemeClr val="accent1"/>
                </a:solidFill>
                <a:latin typeface="Sherman Sans Book" pitchFamily="2" charset="77"/>
                <a:ea typeface="Sherman Sans Book" pitchFamily="2" charset="77"/>
              </a:defRPr>
            </a:lvl4pPr>
          </a:lstStyle>
          <a:p>
            <a:pPr lvl="0"/>
            <a:r>
              <a:rPr lang="en-US" dirty="0"/>
              <a:t>EVENT INFORMATION</a:t>
            </a:r>
          </a:p>
          <a:p>
            <a:pPr lvl="1"/>
            <a:r>
              <a:rPr lang="en-US" dirty="0"/>
              <a:t>X:XX-X:XX PM</a:t>
            </a:r>
          </a:p>
          <a:p>
            <a:pPr lvl="1"/>
            <a:endParaRPr lang="en-US" dirty="0"/>
          </a:p>
          <a:p>
            <a:pPr lvl="2"/>
            <a:r>
              <a:rPr lang="en-US" dirty="0"/>
              <a:t>Event Details</a:t>
            </a:r>
          </a:p>
        </p:txBody>
      </p:sp>
      <p:sp>
        <p:nvSpPr>
          <p:cNvPr id="6" name="Picture Placeholder 5">
            <a:extLst>
              <a:ext uri="{FF2B5EF4-FFF2-40B4-BE49-F238E27FC236}">
                <a16:creationId xmlns:a16="http://schemas.microsoft.com/office/drawing/2014/main" id="{99C22611-0258-1940-8639-157B24BB457A}"/>
              </a:ext>
            </a:extLst>
          </p:cNvPr>
          <p:cNvSpPr>
            <a:spLocks noGrp="1"/>
          </p:cNvSpPr>
          <p:nvPr>
            <p:ph type="pic" sz="quarter" idx="17" hasCustomPrompt="1"/>
          </p:nvPr>
        </p:nvSpPr>
        <p:spPr>
          <a:xfrm>
            <a:off x="0" y="0"/>
            <a:ext cx="5148263" cy="2862072"/>
          </a:xfrm>
          <a:prstGeom prst="rect">
            <a:avLst/>
          </a:prstGeom>
        </p:spPr>
        <p:txBody>
          <a:bodyPr lIns="0" tIns="0" rIns="0" bIns="0" anchor="ctr" anchorCtr="0">
            <a:normAutofit/>
          </a:bodyPr>
          <a:lstStyle>
            <a:lvl1pPr algn="ctr">
              <a:buNone/>
              <a:defRPr sz="2400" b="0" i="0">
                <a:solidFill>
                  <a:schemeClr val="bg2"/>
                </a:solidFill>
                <a:latin typeface="Sherman Sans Book" pitchFamily="2" charset="77"/>
                <a:ea typeface="Sherman Sans Book" pitchFamily="2" charset="77"/>
              </a:defRPr>
            </a:lvl1pPr>
          </a:lstStyle>
          <a:p>
            <a:r>
              <a:rPr lang="en-US" dirty="0"/>
              <a:t>[Photo Placeholder]</a:t>
            </a:r>
          </a:p>
        </p:txBody>
      </p:sp>
      <p:sp>
        <p:nvSpPr>
          <p:cNvPr id="8" name="Text Placeholder 11">
            <a:extLst>
              <a:ext uri="{FF2B5EF4-FFF2-40B4-BE49-F238E27FC236}">
                <a16:creationId xmlns:a16="http://schemas.microsoft.com/office/drawing/2014/main" id="{BCE7499A-C868-6E45-8B15-E31DFBA1008C}"/>
              </a:ext>
            </a:extLst>
          </p:cNvPr>
          <p:cNvSpPr>
            <a:spLocks noGrp="1"/>
          </p:cNvSpPr>
          <p:nvPr>
            <p:ph type="body" sz="quarter" idx="23" hasCustomPrompt="1"/>
          </p:nvPr>
        </p:nvSpPr>
        <p:spPr>
          <a:xfrm>
            <a:off x="574415" y="3317276"/>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Tree>
    <p:extLst>
      <p:ext uri="{BB962C8B-B14F-4D97-AF65-F5344CB8AC3E}">
        <p14:creationId xmlns:p14="http://schemas.microsoft.com/office/powerpoint/2010/main" val="484912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Row">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60433AD2-469E-3048-BDF2-7B66F137A3BC}"/>
              </a:ext>
            </a:extLst>
          </p:cNvPr>
          <p:cNvSpPr>
            <a:spLocks noGrp="1"/>
          </p:cNvSpPr>
          <p:nvPr>
            <p:ph type="body" sz="quarter" idx="10" hasCustomPrompt="1"/>
          </p:nvPr>
        </p:nvSpPr>
        <p:spPr>
          <a:xfrm>
            <a:off x="574415" y="599757"/>
            <a:ext cx="3983071" cy="1216314"/>
          </a:xfrm>
          <a:prstGeom prst="rect">
            <a:avLst/>
          </a:prstGeom>
        </p:spPr>
        <p:txBody>
          <a:bodyPr lIns="0" tIns="0" rIns="0" bIns="0" anchor="ctr" anchorCtr="0">
            <a:normAutofit/>
          </a:bodyPr>
          <a:lstStyle>
            <a:lvl1pPr marL="0" indent="0">
              <a:lnSpc>
                <a:spcPts val="4620"/>
              </a:lnSpc>
              <a:spcBef>
                <a:spcPts val="0"/>
              </a:spcBef>
              <a:buNone/>
              <a:defRPr sz="4200" b="0" i="0">
                <a:solidFill>
                  <a:schemeClr val="tx2"/>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Name</a:t>
            </a:r>
          </a:p>
        </p:txBody>
      </p:sp>
      <p:sp>
        <p:nvSpPr>
          <p:cNvPr id="18" name="Text Placeholder 4">
            <a:extLst>
              <a:ext uri="{FF2B5EF4-FFF2-40B4-BE49-F238E27FC236}">
                <a16:creationId xmlns:a16="http://schemas.microsoft.com/office/drawing/2014/main" id="{2A15D539-C950-C643-9475-6FDD0B91A5FD}"/>
              </a:ext>
            </a:extLst>
          </p:cNvPr>
          <p:cNvSpPr>
            <a:spLocks noGrp="1"/>
          </p:cNvSpPr>
          <p:nvPr>
            <p:ph type="body" sz="quarter" idx="15" hasCustomPrompt="1"/>
          </p:nvPr>
        </p:nvSpPr>
        <p:spPr>
          <a:xfrm>
            <a:off x="574415" y="8270698"/>
            <a:ext cx="3983071" cy="619301"/>
          </a:xfrm>
          <a:prstGeom prst="rect">
            <a:avLst/>
          </a:prstGeom>
        </p:spPr>
        <p:txBody>
          <a:bodyPr lIns="0" tIns="0" rIns="0" bIns="0" anchor="ctr" anchorCtr="0">
            <a:normAutofit/>
          </a:bodyPr>
          <a:lstStyle>
            <a:lvl1pPr marL="0" indent="0">
              <a:lnSpc>
                <a:spcPct val="100000"/>
              </a:lnSpc>
              <a:spcBef>
                <a:spcPts val="0"/>
              </a:spcBef>
              <a:buNone/>
              <a:defRPr sz="1800" b="0" i="0">
                <a:solidFill>
                  <a:schemeClr val="accent1"/>
                </a:solidFill>
                <a:latin typeface="Sherman Sans Book" pitchFamily="2" charset="77"/>
                <a:ea typeface="Sherman Sans Book" pitchFamily="2" charset="77"/>
              </a:defRPr>
            </a:lvl1pPr>
          </a:lstStyle>
          <a:p>
            <a:r>
              <a:rPr lang="en-US" dirty="0"/>
              <a:t>Learn more at [website name] [URL].</a:t>
            </a:r>
          </a:p>
        </p:txBody>
      </p:sp>
      <p:sp>
        <p:nvSpPr>
          <p:cNvPr id="8" name="Text Placeholder 11">
            <a:extLst>
              <a:ext uri="{FF2B5EF4-FFF2-40B4-BE49-F238E27FC236}">
                <a16:creationId xmlns:a16="http://schemas.microsoft.com/office/drawing/2014/main" id="{494FD797-1A0A-634E-81B2-2C18A7CB7814}"/>
              </a:ext>
            </a:extLst>
          </p:cNvPr>
          <p:cNvSpPr>
            <a:spLocks noGrp="1"/>
          </p:cNvSpPr>
          <p:nvPr>
            <p:ph type="body" sz="quarter" idx="23" hasCustomPrompt="1"/>
          </p:nvPr>
        </p:nvSpPr>
        <p:spPr>
          <a:xfrm>
            <a:off x="574415" y="1531885"/>
            <a:ext cx="3983071" cy="281005"/>
          </a:xfrm>
          <a:prstGeom prst="rect">
            <a:avLst/>
          </a:prstGeom>
        </p:spPr>
        <p:txBody>
          <a:bodyPr lIns="0" tIns="0" rIns="0" bIns="0" anchor="ctr" anchorCtr="0">
            <a:normAutofit/>
          </a:bodyPr>
          <a:lstStyle>
            <a:lvl1pPr marL="0" indent="0">
              <a:lnSpc>
                <a:spcPct val="100000"/>
              </a:lnSpc>
              <a:spcBef>
                <a:spcPts val="0"/>
              </a:spcBef>
              <a:buNone/>
              <a:defRPr sz="2100" b="0" i="0">
                <a:solidFill>
                  <a:schemeClr val="bg1"/>
                </a:solidFill>
                <a:latin typeface="Sherman Sans Bold" pitchFamily="2" charset="77"/>
                <a:ea typeface="Sherman Sans Bold" pitchFamily="2" charset="77"/>
              </a:defRPr>
            </a:lvl1pPr>
            <a:lvl2pPr marL="0" indent="0">
              <a:lnSpc>
                <a:spcPts val="2520"/>
              </a:lnSpc>
              <a:spcBef>
                <a:spcPts val="0"/>
              </a:spcBef>
              <a:buNone/>
              <a:defRPr sz="2100" b="1" i="0">
                <a:solidFill>
                  <a:schemeClr val="bg1"/>
                </a:solidFill>
                <a:latin typeface="Sherman Sans Bold" pitchFamily="2" charset="77"/>
                <a:ea typeface="Sherman Sans Bold" pitchFamily="2" charset="77"/>
              </a:defRPr>
            </a:lvl2pPr>
            <a:lvl5pPr>
              <a:lnSpc>
                <a:spcPts val="3800"/>
              </a:lnSpc>
              <a:defRPr sz="3600" b="1" i="0">
                <a:solidFill>
                  <a:schemeClr val="tx2"/>
                </a:solidFill>
                <a:latin typeface="Sherman Sans Bold" pitchFamily="2" charset="77"/>
                <a:ea typeface="Sherman Sans Bold" pitchFamily="2" charset="77"/>
              </a:defRPr>
            </a:lvl5pPr>
          </a:lstStyle>
          <a:p>
            <a:pPr lvl="0"/>
            <a:r>
              <a:rPr lang="en-US" dirty="0"/>
              <a:t>EVENT SUBHEADER</a:t>
            </a:r>
          </a:p>
        </p:txBody>
      </p:sp>
      <p:sp>
        <p:nvSpPr>
          <p:cNvPr id="10" name="Text Placeholder 18">
            <a:extLst>
              <a:ext uri="{FF2B5EF4-FFF2-40B4-BE49-F238E27FC236}">
                <a16:creationId xmlns:a16="http://schemas.microsoft.com/office/drawing/2014/main" id="{AB622715-64D1-924F-AD6A-EE6AC5D69CF8}"/>
              </a:ext>
            </a:extLst>
          </p:cNvPr>
          <p:cNvSpPr>
            <a:spLocks noGrp="1"/>
          </p:cNvSpPr>
          <p:nvPr>
            <p:ph type="body" sz="quarter" idx="11" hasCustomPrompt="1"/>
          </p:nvPr>
        </p:nvSpPr>
        <p:spPr>
          <a:xfrm>
            <a:off x="574675" y="2814638"/>
            <a:ext cx="3982551" cy="2200707"/>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2000"/>
              </a:lnSpc>
              <a:spcBef>
                <a:spcPts val="1200"/>
              </a:spcBef>
              <a:buNone/>
              <a:defRPr sz="2000" b="1" i="0">
                <a:solidFill>
                  <a:schemeClr val="bg1"/>
                </a:solidFill>
                <a:latin typeface="Sherman Sans Bold" pitchFamily="2" charset="77"/>
                <a:ea typeface="Sherman Sans Bold" pitchFamily="2" charset="77"/>
              </a:defRPr>
            </a:lvl2pPr>
            <a:lvl3pPr marL="0" indent="0">
              <a:lnSpc>
                <a:spcPts val="2000"/>
              </a:lnSpc>
              <a:spcBef>
                <a:spcPts val="0"/>
              </a:spcBef>
              <a:buNone/>
              <a:defRPr sz="2000" b="0" i="0">
                <a:solidFill>
                  <a:schemeClr val="bg1"/>
                </a:solidFill>
                <a:latin typeface="Sherman Sans Book" pitchFamily="2" charset="77"/>
                <a:ea typeface="Sherman Sans Book" pitchFamily="2" charset="77"/>
              </a:defRPr>
            </a:lvl3pPr>
            <a:lvl4pPr marL="0" indent="0">
              <a:lnSpc>
                <a:spcPts val="2000"/>
              </a:lnSpc>
              <a:spcBef>
                <a:spcPts val="1200"/>
              </a:spcBef>
              <a:buNone/>
              <a:defRPr sz="16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
        <p:nvSpPr>
          <p:cNvPr id="11" name="Text Placeholder 18">
            <a:extLst>
              <a:ext uri="{FF2B5EF4-FFF2-40B4-BE49-F238E27FC236}">
                <a16:creationId xmlns:a16="http://schemas.microsoft.com/office/drawing/2014/main" id="{0C7CD487-4D88-C842-9E04-DFC09905BCDE}"/>
              </a:ext>
            </a:extLst>
          </p:cNvPr>
          <p:cNvSpPr>
            <a:spLocks noGrp="1"/>
          </p:cNvSpPr>
          <p:nvPr>
            <p:ph type="body" sz="quarter" idx="24" hasCustomPrompt="1"/>
          </p:nvPr>
        </p:nvSpPr>
        <p:spPr>
          <a:xfrm>
            <a:off x="574675" y="5316538"/>
            <a:ext cx="3982551" cy="2200707"/>
          </a:xfrm>
          <a:prstGeom prst="rect">
            <a:avLst/>
          </a:prstGeom>
        </p:spPr>
        <p:txBody>
          <a:bodyPr lIns="0" tIns="0" rIns="0" bIns="0">
            <a:normAutofit/>
          </a:bodyPr>
          <a:lstStyle>
            <a:lvl1pPr marL="0" indent="0">
              <a:spcBef>
                <a:spcPts val="0"/>
              </a:spcBef>
              <a:buNone/>
              <a:defRPr sz="2400" b="1" i="0">
                <a:solidFill>
                  <a:schemeClr val="bg1"/>
                </a:solidFill>
                <a:latin typeface="Sherman Sans Bold" pitchFamily="2" charset="77"/>
                <a:ea typeface="Sherman Sans Bold" pitchFamily="2" charset="77"/>
              </a:defRPr>
            </a:lvl1pPr>
            <a:lvl2pPr marL="0" indent="0">
              <a:lnSpc>
                <a:spcPts val="2000"/>
              </a:lnSpc>
              <a:spcBef>
                <a:spcPts val="1200"/>
              </a:spcBef>
              <a:buNone/>
              <a:defRPr sz="2000" b="1" i="0">
                <a:solidFill>
                  <a:schemeClr val="bg1"/>
                </a:solidFill>
                <a:latin typeface="Sherman Sans Bold" pitchFamily="2" charset="77"/>
                <a:ea typeface="Sherman Sans Bold" pitchFamily="2" charset="77"/>
              </a:defRPr>
            </a:lvl2pPr>
            <a:lvl3pPr marL="0" indent="0">
              <a:lnSpc>
                <a:spcPts val="2000"/>
              </a:lnSpc>
              <a:spcBef>
                <a:spcPts val="0"/>
              </a:spcBef>
              <a:buNone/>
              <a:defRPr sz="2000" b="0" i="0">
                <a:solidFill>
                  <a:schemeClr val="bg1"/>
                </a:solidFill>
                <a:latin typeface="Sherman Sans Book" pitchFamily="2" charset="77"/>
                <a:ea typeface="Sherman Sans Book" pitchFamily="2" charset="77"/>
              </a:defRPr>
            </a:lvl3pPr>
            <a:lvl4pPr marL="0" indent="0">
              <a:lnSpc>
                <a:spcPts val="2000"/>
              </a:lnSpc>
              <a:spcBef>
                <a:spcPts val="1200"/>
              </a:spcBef>
              <a:buNone/>
              <a:defRPr sz="1600" b="0" i="0">
                <a:solidFill>
                  <a:schemeClr val="bg1"/>
                </a:solidFill>
                <a:latin typeface="Sherman Sans Book" pitchFamily="2" charset="77"/>
                <a:ea typeface="Sherman Sans Book" pitchFamily="2" charset="77"/>
              </a:defRPr>
            </a:lvl4pPr>
          </a:lstStyle>
          <a:p>
            <a:pPr lvl="0"/>
            <a:r>
              <a:rPr lang="en-US" dirty="0"/>
              <a:t>Event #1</a:t>
            </a:r>
          </a:p>
          <a:p>
            <a:pPr lvl="1"/>
            <a:r>
              <a:rPr lang="en-US" dirty="0"/>
              <a:t>MONDAY FEB 24</a:t>
            </a:r>
          </a:p>
          <a:p>
            <a:pPr lvl="2"/>
            <a:r>
              <a:rPr lang="en-US" dirty="0"/>
              <a:t>X:XX-X:XX PM</a:t>
            </a:r>
          </a:p>
          <a:p>
            <a:pPr lvl="3"/>
            <a:r>
              <a:rPr lang="en-US" dirty="0"/>
              <a:t>Room, Building Name</a:t>
            </a:r>
          </a:p>
        </p:txBody>
      </p:sp>
    </p:spTree>
    <p:extLst>
      <p:ext uri="{BB962C8B-B14F-4D97-AF65-F5344CB8AC3E}">
        <p14:creationId xmlns:p14="http://schemas.microsoft.com/office/powerpoint/2010/main" val="19419275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4.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969670602"/>
      </p:ext>
    </p:extLst>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0"/>
            <a:ext cx="5148263" cy="9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943303337"/>
      </p:ext>
    </p:extLst>
  </p:cSld>
  <p:clrMap bg1="lt1" tx1="dk1" bg2="lt2" tx2="dk2" accent1="accent1" accent2="accent2" accent3="accent3" accent4="accent4" accent5="accent5" accent6="accent6" hlink="hlink" folHlink="folHlink"/>
  <p:sldLayoutIdLst>
    <p:sldLayoutId id="2147483667" r:id="rId1"/>
    <p:sldLayoutId id="2147483666" r:id="rId2"/>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54ED52A-56FA-754E-B48A-F5F80444AA68}"/>
              </a:ext>
            </a:extLst>
          </p:cNvPr>
          <p:cNvSpPr/>
          <p:nvPr userDrawn="1"/>
        </p:nvSpPr>
        <p:spPr>
          <a:xfrm>
            <a:off x="-1" y="0"/>
            <a:ext cx="514826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1879006947"/>
      </p:ext>
    </p:extLst>
  </p:cSld>
  <p:clrMap bg1="lt1" tx1="dk1" bg2="lt2" tx2="dk2" accent1="accent1" accent2="accent2" accent3="accent3" accent4="accent4" accent5="accent5" accent6="accent6" hlink="hlink" folHlink="folHlink"/>
  <p:sldLayoutIdLst>
    <p:sldLayoutId id="2147483672" r:id="rId1"/>
    <p:sldLayoutId id="2147483671" r:id="rId2"/>
    <p:sldLayoutId id="2147483683" r:id="rId3"/>
    <p:sldLayoutId id="2147483673" r:id="rId4"/>
    <p:sldLayoutId id="2147483669" r:id="rId5"/>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8CEF68-AB98-3C4D-8BC0-36632E04ECA0}"/>
              </a:ext>
            </a:extLst>
          </p:cNvPr>
          <p:cNvSpPr/>
          <p:nvPr userDrawn="1"/>
        </p:nvSpPr>
        <p:spPr>
          <a:xfrm>
            <a:off x="0" y="8001000"/>
            <a:ext cx="5148263" cy="1143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Tree>
    <p:extLst>
      <p:ext uri="{BB962C8B-B14F-4D97-AF65-F5344CB8AC3E}">
        <p14:creationId xmlns:p14="http://schemas.microsoft.com/office/powerpoint/2010/main" val="3187413539"/>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75" r:id="rId3"/>
    <p:sldLayoutId id="2147483679" r:id="rId4"/>
    <p:sldLayoutId id="2147483680" r:id="rId5"/>
  </p:sldLayoutIdLst>
  <p:txStyles>
    <p:titleStyle>
      <a:lvl1pPr algn="l" defTabSz="514807" rtl="0" eaLnBrk="1" latinLnBrk="0" hangingPunct="1">
        <a:lnSpc>
          <a:spcPct val="90000"/>
        </a:lnSpc>
        <a:spcBef>
          <a:spcPct val="0"/>
        </a:spcBef>
        <a:buNone/>
        <a:defRPr sz="2477" kern="1200">
          <a:solidFill>
            <a:schemeClr val="tx1"/>
          </a:solidFill>
          <a:latin typeface="+mj-lt"/>
          <a:ea typeface="+mj-ea"/>
          <a:cs typeface="+mj-cs"/>
        </a:defRPr>
      </a:lvl1pPr>
    </p:titleStyle>
    <p:bodyStyle>
      <a:lvl1pPr marL="128702" indent="-128702" algn="l" defTabSz="514807" rtl="0" eaLnBrk="1" latinLnBrk="0" hangingPunct="1">
        <a:lnSpc>
          <a:spcPct val="90000"/>
        </a:lnSpc>
        <a:spcBef>
          <a:spcPts val="563"/>
        </a:spcBef>
        <a:buFont typeface="Arial" panose="020B0604020202020204" pitchFamily="34" charset="0"/>
        <a:buChar char="•"/>
        <a:defRPr sz="1576" kern="1200">
          <a:solidFill>
            <a:schemeClr val="tx1"/>
          </a:solidFill>
          <a:latin typeface="+mn-lt"/>
          <a:ea typeface="+mn-ea"/>
          <a:cs typeface="+mn-cs"/>
        </a:defRPr>
      </a:lvl1pPr>
      <a:lvl2pPr marL="386105" indent="-128702" algn="l" defTabSz="514807" rtl="0" eaLnBrk="1" latinLnBrk="0" hangingPunct="1">
        <a:lnSpc>
          <a:spcPct val="90000"/>
        </a:lnSpc>
        <a:spcBef>
          <a:spcPts val="282"/>
        </a:spcBef>
        <a:buFont typeface="Arial" panose="020B0604020202020204" pitchFamily="34" charset="0"/>
        <a:buChar char="•"/>
        <a:defRPr sz="1351" kern="1200">
          <a:solidFill>
            <a:schemeClr val="tx1"/>
          </a:solidFill>
          <a:latin typeface="+mn-lt"/>
          <a:ea typeface="+mn-ea"/>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807" rtl="0" eaLnBrk="1" latinLnBrk="0" hangingPunct="1">
        <a:defRPr sz="1013" kern="1200">
          <a:solidFill>
            <a:schemeClr val="tx1"/>
          </a:solidFill>
          <a:latin typeface="+mn-lt"/>
          <a:ea typeface="+mn-ea"/>
          <a:cs typeface="+mn-cs"/>
        </a:defRPr>
      </a:lvl1pPr>
      <a:lvl2pPr marL="257404" algn="l" defTabSz="514807" rtl="0" eaLnBrk="1" latinLnBrk="0" hangingPunct="1">
        <a:defRPr sz="1013" kern="1200">
          <a:solidFill>
            <a:schemeClr val="tx1"/>
          </a:solidFill>
          <a:latin typeface="+mn-lt"/>
          <a:ea typeface="+mn-ea"/>
          <a:cs typeface="+mn-cs"/>
        </a:defRPr>
      </a:lvl2pPr>
      <a:lvl3pPr marL="514807" algn="l" defTabSz="514807" rtl="0" eaLnBrk="1" latinLnBrk="0" hangingPunct="1">
        <a:defRPr sz="1013" kern="1200">
          <a:solidFill>
            <a:schemeClr val="tx1"/>
          </a:solidFill>
          <a:latin typeface="+mn-lt"/>
          <a:ea typeface="+mn-ea"/>
          <a:cs typeface="+mn-cs"/>
        </a:defRPr>
      </a:lvl3pPr>
      <a:lvl4pPr marL="772211" algn="l" defTabSz="514807" rtl="0" eaLnBrk="1" latinLnBrk="0" hangingPunct="1">
        <a:defRPr sz="1013" kern="1200">
          <a:solidFill>
            <a:schemeClr val="tx1"/>
          </a:solidFill>
          <a:latin typeface="+mn-lt"/>
          <a:ea typeface="+mn-ea"/>
          <a:cs typeface="+mn-cs"/>
        </a:defRPr>
      </a:lvl4pPr>
      <a:lvl5pPr marL="1029614" algn="l" defTabSz="514807" rtl="0" eaLnBrk="1" latinLnBrk="0" hangingPunct="1">
        <a:defRPr sz="1013" kern="1200">
          <a:solidFill>
            <a:schemeClr val="tx1"/>
          </a:solidFill>
          <a:latin typeface="+mn-lt"/>
          <a:ea typeface="+mn-ea"/>
          <a:cs typeface="+mn-cs"/>
        </a:defRPr>
      </a:lvl5pPr>
      <a:lvl6pPr marL="1287018" algn="l" defTabSz="514807" rtl="0" eaLnBrk="1" latinLnBrk="0" hangingPunct="1">
        <a:defRPr sz="1013" kern="1200">
          <a:solidFill>
            <a:schemeClr val="tx1"/>
          </a:solidFill>
          <a:latin typeface="+mn-lt"/>
          <a:ea typeface="+mn-ea"/>
          <a:cs typeface="+mn-cs"/>
        </a:defRPr>
      </a:lvl6pPr>
      <a:lvl7pPr marL="1544422" algn="l" defTabSz="514807" rtl="0" eaLnBrk="1" latinLnBrk="0" hangingPunct="1">
        <a:defRPr sz="1013" kern="1200">
          <a:solidFill>
            <a:schemeClr val="tx1"/>
          </a:solidFill>
          <a:latin typeface="+mn-lt"/>
          <a:ea typeface="+mn-ea"/>
          <a:cs typeface="+mn-cs"/>
        </a:defRPr>
      </a:lvl7pPr>
      <a:lvl8pPr marL="1801825" algn="l" defTabSz="514807" rtl="0" eaLnBrk="1" latinLnBrk="0" hangingPunct="1">
        <a:defRPr sz="1013" kern="1200">
          <a:solidFill>
            <a:schemeClr val="tx1"/>
          </a:solidFill>
          <a:latin typeface="+mn-lt"/>
          <a:ea typeface="+mn-ea"/>
          <a:cs typeface="+mn-cs"/>
        </a:defRPr>
      </a:lvl8pPr>
      <a:lvl9pPr marL="2059229" algn="l" defTabSz="514807"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jpg"/><Relationship Id="rId7" Type="http://schemas.openxmlformats.org/officeDocument/2006/relationships/image" Target="../media/image18.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hyperlink" Target="http://syracuse.mediavalet.com/" TargetMode="External"/><Relationship Id="rId4" Type="http://schemas.openxmlformats.org/officeDocument/2006/relationships/hyperlink" Target="https://answers.syr.edu/x/bI1DBg" TargetMode="External"/><Relationship Id="rId9" Type="http://schemas.openxmlformats.org/officeDocument/2006/relationships/image" Target="../media/image20.sv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https://answers.syr.edu/x/V4DkB" TargetMode="External"/><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hyperlink" Target="https://answers.syr.edu/x/bI1DBg" TargetMode="External"/><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hyperlink" Target="https://answers.syr.edu/x/V4DkB"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6.jpg"/><Relationship Id="rId7" Type="http://schemas.openxmlformats.org/officeDocument/2006/relationships/image" Target="../media/image9.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2.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answers.syr.edu/x/SYhDBg"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09D020C-7680-214C-94B1-BD79F6686317}"/>
              </a:ext>
            </a:extLst>
          </p:cNvPr>
          <p:cNvSpPr/>
          <p:nvPr/>
        </p:nvSpPr>
        <p:spPr>
          <a:xfrm>
            <a:off x="0" y="0"/>
            <a:ext cx="5148262" cy="8686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33B7933-9129-014A-B3AD-D518AEEBB4BA}"/>
              </a:ext>
            </a:extLst>
          </p:cNvPr>
          <p:cNvSpPr/>
          <p:nvPr/>
        </p:nvSpPr>
        <p:spPr>
          <a:xfrm>
            <a:off x="0" y="8003732"/>
            <a:ext cx="5148262" cy="11402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CE84724E-420E-F84E-94FB-3213F87C2B05}"/>
              </a:ext>
            </a:extLst>
          </p:cNvPr>
          <p:cNvPicPr>
            <a:picLocks noChangeAspect="1"/>
          </p:cNvPicPr>
          <p:nvPr/>
        </p:nvPicPr>
        <p:blipFill>
          <a:blip r:embed="rId2"/>
          <a:stretch>
            <a:fillRect/>
          </a:stretch>
        </p:blipFill>
        <p:spPr>
          <a:xfrm>
            <a:off x="393287" y="672587"/>
            <a:ext cx="2332550" cy="442889"/>
          </a:xfrm>
          <a:prstGeom prst="rect">
            <a:avLst/>
          </a:prstGeom>
        </p:spPr>
      </p:pic>
      <p:sp>
        <p:nvSpPr>
          <p:cNvPr id="8" name="Text Placeholder 3">
            <a:extLst>
              <a:ext uri="{FF2B5EF4-FFF2-40B4-BE49-F238E27FC236}">
                <a16:creationId xmlns:a16="http://schemas.microsoft.com/office/drawing/2014/main" id="{668ECB8D-0B70-804D-8B1F-CBE445F7ADA4}"/>
              </a:ext>
            </a:extLst>
          </p:cNvPr>
          <p:cNvSpPr>
            <a:spLocks noGrp="1"/>
          </p:cNvSpPr>
          <p:nvPr>
            <p:ph type="body" sz="quarter" idx="10"/>
          </p:nvPr>
        </p:nvSpPr>
        <p:spPr>
          <a:xfrm>
            <a:off x="-1" y="3090709"/>
            <a:ext cx="5148263" cy="1822315"/>
          </a:xfrm>
        </p:spPr>
        <p:txBody>
          <a:bodyPr lIns="393192" rIns="393192">
            <a:noAutofit/>
          </a:bodyPr>
          <a:lstStyle/>
          <a:p>
            <a:pPr>
              <a:lnSpc>
                <a:spcPts val="5300"/>
              </a:lnSpc>
            </a:pPr>
            <a:r>
              <a:rPr lang="en-US" sz="5300" b="1" dirty="0">
                <a:solidFill>
                  <a:schemeClr val="bg1"/>
                </a:solidFill>
                <a:latin typeface="Sherman Sans Bold" pitchFamily="2" charset="77"/>
                <a:ea typeface="Sherman Sans Bold" pitchFamily="2" charset="77"/>
              </a:rPr>
              <a:t>Event Promo</a:t>
            </a:r>
          </a:p>
          <a:p>
            <a:pPr>
              <a:lnSpc>
                <a:spcPts val="5300"/>
              </a:lnSpc>
            </a:pPr>
            <a:r>
              <a:rPr lang="en-US" sz="5300" b="1" dirty="0">
                <a:solidFill>
                  <a:schemeClr val="bg1"/>
                </a:solidFill>
              </a:rPr>
              <a:t>IG/FB Stories</a:t>
            </a:r>
            <a:br>
              <a:rPr lang="en-US" sz="5300" b="1" dirty="0">
                <a:solidFill>
                  <a:schemeClr val="bg1"/>
                </a:solidFill>
                <a:latin typeface="Sherman Sans Bold" pitchFamily="2" charset="77"/>
                <a:ea typeface="Sherman Sans Bold" pitchFamily="2" charset="77"/>
              </a:rPr>
            </a:br>
            <a:r>
              <a:rPr lang="en-US" sz="5300" b="1" dirty="0">
                <a:solidFill>
                  <a:schemeClr val="bg1"/>
                </a:solidFill>
                <a:latin typeface="Sherman Sans Bold" pitchFamily="2" charset="77"/>
                <a:ea typeface="Sherman Sans Bold" pitchFamily="2" charset="77"/>
              </a:rPr>
              <a:t>Templates</a:t>
            </a:r>
          </a:p>
        </p:txBody>
      </p:sp>
      <p:sp>
        <p:nvSpPr>
          <p:cNvPr id="9" name="Text Placeholder 3">
            <a:extLst>
              <a:ext uri="{FF2B5EF4-FFF2-40B4-BE49-F238E27FC236}">
                <a16:creationId xmlns:a16="http://schemas.microsoft.com/office/drawing/2014/main" id="{1B76D44F-4B11-FA49-84B3-6160A7886800}"/>
              </a:ext>
            </a:extLst>
          </p:cNvPr>
          <p:cNvSpPr txBox="1">
            <a:spLocks/>
          </p:cNvSpPr>
          <p:nvPr/>
        </p:nvSpPr>
        <p:spPr>
          <a:xfrm>
            <a:off x="-1" y="5239264"/>
            <a:ext cx="5148262" cy="942079"/>
          </a:xfrm>
          <a:prstGeom prst="rect">
            <a:avLst/>
          </a:prstGeom>
        </p:spPr>
        <p:txBody>
          <a:bodyPr lIns="393192" tIns="0" rIns="393192" bIns="0" anchor="ctr" anchorCtr="0">
            <a:no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spcBef>
                <a:spcPts val="0"/>
              </a:spcBef>
            </a:pPr>
            <a:r>
              <a:rPr lang="en-US" sz="2800" dirty="0"/>
              <a:t>Guidelines for Template Use</a:t>
            </a:r>
            <a:endParaRPr lang="en-US" sz="2800" b="1" dirty="0">
              <a:solidFill>
                <a:schemeClr val="tx2"/>
              </a:solidFill>
              <a:latin typeface="Sherman Sans Bold" pitchFamily="2" charset="77"/>
              <a:ea typeface="Sherman Sans Bold" pitchFamily="2" charset="77"/>
            </a:endParaRPr>
          </a:p>
          <a:p>
            <a:pPr>
              <a:spcBef>
                <a:spcPts val="0"/>
              </a:spcBef>
            </a:pPr>
            <a:r>
              <a:rPr lang="en-US" sz="2800" dirty="0"/>
              <a:t>Widescreen Size (9:16)</a:t>
            </a:r>
          </a:p>
        </p:txBody>
      </p:sp>
      <p:sp>
        <p:nvSpPr>
          <p:cNvPr id="10" name="Text Placeholder 2">
            <a:extLst>
              <a:ext uri="{FF2B5EF4-FFF2-40B4-BE49-F238E27FC236}">
                <a16:creationId xmlns:a16="http://schemas.microsoft.com/office/drawing/2014/main" id="{4DC51DE0-ED0F-4D47-AC9E-9D744976479B}"/>
              </a:ext>
            </a:extLst>
          </p:cNvPr>
          <p:cNvSpPr>
            <a:spLocks noGrp="1"/>
          </p:cNvSpPr>
          <p:nvPr>
            <p:ph type="body" sz="quarter" idx="15"/>
          </p:nvPr>
        </p:nvSpPr>
        <p:spPr>
          <a:xfrm>
            <a:off x="393287" y="8270698"/>
            <a:ext cx="4361688" cy="619301"/>
          </a:xfrm>
        </p:spPr>
        <p:txBody>
          <a:bodyPr anchor="ctr">
            <a:noAutofit/>
          </a:bodyPr>
          <a:lstStyle/>
          <a:p>
            <a:r>
              <a:rPr lang="en-US" sz="1400" spc="20" dirty="0">
                <a:latin typeface="Sherman Sans Bold" pitchFamily="2" charset="77"/>
                <a:ea typeface="Sherman Sans Bold" pitchFamily="2" charset="77"/>
                <a:cs typeface="Verdana" panose="020B0604030504040204" pitchFamily="34" charset="0"/>
              </a:rPr>
              <a:t>The following slides are for informational purposes only. When your design is complete, delete all slides not in use.</a:t>
            </a:r>
          </a:p>
        </p:txBody>
      </p:sp>
    </p:spTree>
    <p:extLst>
      <p:ext uri="{BB962C8B-B14F-4D97-AF65-F5344CB8AC3E}">
        <p14:creationId xmlns:p14="http://schemas.microsoft.com/office/powerpoint/2010/main" val="28480489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67E1182D-C307-D247-AA3F-6388204773B8}"/>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A3AB658F-14D7-C349-B348-47FEDD52D532}"/>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Template Do’s/Don’ts:</a:t>
            </a:r>
            <a:endParaRPr lang="en-US" sz="4000" dirty="0"/>
          </a:p>
        </p:txBody>
      </p:sp>
      <p:pic>
        <p:nvPicPr>
          <p:cNvPr id="10" name="Picture 9">
            <a:extLst>
              <a:ext uri="{FF2B5EF4-FFF2-40B4-BE49-F238E27FC236}">
                <a16:creationId xmlns:a16="http://schemas.microsoft.com/office/drawing/2014/main" id="{C81BD995-7A6D-7F42-A8E7-78D3F6290340}"/>
              </a:ext>
            </a:extLst>
          </p:cNvPr>
          <p:cNvPicPr>
            <a:picLocks noChangeAspect="1"/>
          </p:cNvPicPr>
          <p:nvPr/>
        </p:nvPicPr>
        <p:blipFill rotWithShape="1">
          <a:blip r:embed="rId3"/>
          <a:srcRect l="16348" t="50327" r="17098"/>
          <a:stretch/>
        </p:blipFill>
        <p:spPr>
          <a:xfrm>
            <a:off x="2849526" y="2990833"/>
            <a:ext cx="1899479" cy="800578"/>
          </a:xfrm>
          <a:prstGeom prst="rect">
            <a:avLst/>
          </a:prstGeom>
        </p:spPr>
      </p:pic>
      <p:sp>
        <p:nvSpPr>
          <p:cNvPr id="11" name="TextBox 10">
            <a:extLst>
              <a:ext uri="{FF2B5EF4-FFF2-40B4-BE49-F238E27FC236}">
                <a16:creationId xmlns:a16="http://schemas.microsoft.com/office/drawing/2014/main" id="{474867F3-13A9-DC4D-9E58-569F154B0EE9}"/>
              </a:ext>
            </a:extLst>
          </p:cNvPr>
          <p:cNvSpPr txBox="1"/>
          <p:nvPr/>
        </p:nvSpPr>
        <p:spPr>
          <a:xfrm>
            <a:off x="741711" y="1719387"/>
            <a:ext cx="3657761" cy="1000274"/>
          </a:xfrm>
          <a:prstGeom prst="rect">
            <a:avLst/>
          </a:prstGeom>
          <a:noFill/>
        </p:spPr>
        <p:txBody>
          <a:bodyPr wrap="square" lIns="0" tIns="0" rIns="0" bIns="0" rtlCol="0">
            <a:spAutoFit/>
          </a:bodyPr>
          <a:lstStyle/>
          <a:p>
            <a:pPr>
              <a:spcAft>
                <a:spcPts val="600"/>
              </a:spcAft>
            </a:pPr>
            <a:r>
              <a:rPr lang="en-US" sz="1200" dirty="0">
                <a:solidFill>
                  <a:schemeClr val="accent1"/>
                </a:solidFill>
                <a:latin typeface="Sherman Sans Book" pitchFamily="2" charset="77"/>
                <a:ea typeface="Sherman Sans Book" pitchFamily="2" charset="77"/>
              </a:rPr>
              <a:t>Do not use logos or wordmarks that have not been approved by the Division of Marketing and Communications. Do not create logos or modify existing ones. </a:t>
            </a:r>
          </a:p>
          <a:p>
            <a:pPr>
              <a:spcAft>
                <a:spcPts val="600"/>
              </a:spcAft>
            </a:pPr>
            <a:r>
              <a:rPr lang="en-US" sz="1200" dirty="0">
                <a:solidFill>
                  <a:schemeClr val="accent1"/>
                </a:solidFill>
                <a:latin typeface="Sherman Sans Book" pitchFamily="2" charset="77"/>
                <a:ea typeface="Sherman Sans Book" pitchFamily="2" charset="77"/>
              </a:rPr>
              <a:t>Please refer to the Signature System Usage Guide at </a:t>
            </a:r>
            <a:r>
              <a:rPr lang="en-US" sz="1200" b="1" dirty="0">
                <a:solidFill>
                  <a:schemeClr val="tx2"/>
                </a:solidFill>
                <a:latin typeface="Sherman Sans Bold" pitchFamily="2" charset="77"/>
                <a:ea typeface="Sherman Sans Bold" pitchFamily="2" charset="77"/>
                <a:hlinkClick r:id="rId4">
                  <a:extLst>
                    <a:ext uri="{A12FA001-AC4F-418D-AE19-62706E023703}">
                      <ahyp:hlinkClr xmlns:ahyp="http://schemas.microsoft.com/office/drawing/2018/hyperlinkcolor" val="tx"/>
                    </a:ext>
                  </a:extLst>
                </a:hlinkClick>
              </a:rPr>
              <a:t>answers.syr.edu</a:t>
            </a:r>
            <a:r>
              <a:rPr lang="en-US" sz="1200" b="1" dirty="0">
                <a:solidFill>
                  <a:schemeClr val="accent1"/>
                </a:solidFill>
                <a:latin typeface="Sherman Sans Bold" pitchFamily="2" charset="77"/>
                <a:ea typeface="Sherman Sans Bold" pitchFamily="2" charset="77"/>
              </a:rPr>
              <a:t> </a:t>
            </a:r>
            <a:r>
              <a:rPr lang="en-US" sz="1200" dirty="0">
                <a:solidFill>
                  <a:schemeClr val="accent1"/>
                </a:solidFill>
                <a:latin typeface="Sherman Sans Book" pitchFamily="2" charset="77"/>
                <a:ea typeface="Sherman Sans Book" pitchFamily="2" charset="77"/>
              </a:rPr>
              <a:t>for more information. </a:t>
            </a:r>
          </a:p>
        </p:txBody>
      </p:sp>
      <p:sp>
        <p:nvSpPr>
          <p:cNvPr id="12" name="Oval 11">
            <a:extLst>
              <a:ext uri="{FF2B5EF4-FFF2-40B4-BE49-F238E27FC236}">
                <a16:creationId xmlns:a16="http://schemas.microsoft.com/office/drawing/2014/main" id="{541401BE-8D25-564D-B063-AF08996CE5D1}"/>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cxnSp>
        <p:nvCxnSpPr>
          <p:cNvPr id="13" name="Straight Connector 12">
            <a:extLst>
              <a:ext uri="{FF2B5EF4-FFF2-40B4-BE49-F238E27FC236}">
                <a16:creationId xmlns:a16="http://schemas.microsoft.com/office/drawing/2014/main" id="{1362046E-61E9-D946-900B-04FF31288A0F}"/>
              </a:ext>
            </a:extLst>
          </p:cNvPr>
          <p:cNvCxnSpPr>
            <a:cxnSpLocks/>
          </p:cNvCxnSpPr>
          <p:nvPr/>
        </p:nvCxnSpPr>
        <p:spPr>
          <a:xfrm>
            <a:off x="3038030" y="2976061"/>
            <a:ext cx="1715944" cy="8532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ED803EF-4BA8-5B4F-AAC6-712B8EECECCF}"/>
              </a:ext>
            </a:extLst>
          </p:cNvPr>
          <p:cNvSpPr txBox="1"/>
          <p:nvPr/>
        </p:nvSpPr>
        <p:spPr>
          <a:xfrm>
            <a:off x="738246" y="4306175"/>
            <a:ext cx="3661226" cy="1369606"/>
          </a:xfrm>
          <a:prstGeom prst="rect">
            <a:avLst/>
          </a:prstGeom>
          <a:noFill/>
        </p:spPr>
        <p:txBody>
          <a:bodyPr wrap="square" lIns="0" tIns="0" rIns="0" bIns="0" rtlCol="0">
            <a:spAutoFit/>
          </a:bodyPr>
          <a:lstStyle/>
          <a:p>
            <a:pPr>
              <a:spcAft>
                <a:spcPts val="600"/>
              </a:spcAft>
            </a:pPr>
            <a:r>
              <a:rPr lang="en-US" sz="1200" dirty="0">
                <a:solidFill>
                  <a:schemeClr val="accent1"/>
                </a:solidFill>
                <a:latin typeface="Sherman Sans Book" pitchFamily="2" charset="77"/>
                <a:ea typeface="Sherman Sans Book" pitchFamily="2" charset="77"/>
              </a:rPr>
              <a:t>If you use photos in your design, always make sure you have permission to use them and that they are high resolution. Using photos without permission can have legal consequences. Low resolution images will appear pixelated on a large screen as in the example below. </a:t>
            </a:r>
          </a:p>
          <a:p>
            <a:pPr>
              <a:spcAft>
                <a:spcPts val="600"/>
              </a:spcAft>
            </a:pPr>
            <a:r>
              <a:rPr lang="en-US" sz="1200" dirty="0">
                <a:solidFill>
                  <a:schemeClr val="accent1"/>
                </a:solidFill>
                <a:latin typeface="Sherman Sans Book" pitchFamily="2" charset="77"/>
                <a:ea typeface="Sherman Sans Book" pitchFamily="2" charset="77"/>
              </a:rPr>
              <a:t>If you are struggling to find photography, visit Media Valet at </a:t>
            </a:r>
            <a:r>
              <a:rPr lang="en-US" sz="1200" b="1" dirty="0">
                <a:solidFill>
                  <a:schemeClr val="tx2"/>
                </a:solidFill>
                <a:latin typeface="Sherman Sans Bold" pitchFamily="2" charset="77"/>
                <a:ea typeface="Sherman Sans Bold" pitchFamily="2" charset="77"/>
                <a:hlinkClick r:id="rId5" tooltip="http://syracuse.mediavalet.com/">
                  <a:extLst>
                    <a:ext uri="{A12FA001-AC4F-418D-AE19-62706E023703}">
                      <ahyp:hlinkClr xmlns:ahyp="http://schemas.microsoft.com/office/drawing/2018/hyperlinkcolor" val="tx"/>
                    </a:ext>
                  </a:extLst>
                </a:hlinkClick>
              </a:rPr>
              <a:t>syracuse.mediavalet.com</a:t>
            </a:r>
            <a:r>
              <a:rPr lang="en-US" sz="1200" b="1" dirty="0">
                <a:latin typeface="Sherman Sans Bold" pitchFamily="2" charset="77"/>
                <a:ea typeface="Sherman Sans Bold" pitchFamily="2" charset="77"/>
              </a:rPr>
              <a:t> </a:t>
            </a:r>
            <a:r>
              <a:rPr lang="en-US" sz="1200" dirty="0">
                <a:solidFill>
                  <a:schemeClr val="accent1"/>
                </a:solidFill>
                <a:latin typeface="Sherman Sans Book" pitchFamily="2" charset="77"/>
                <a:ea typeface="Sherman Sans Book" pitchFamily="2" charset="77"/>
              </a:rPr>
              <a:t>and log in with your Net ID. </a:t>
            </a:r>
          </a:p>
        </p:txBody>
      </p:sp>
      <p:sp>
        <p:nvSpPr>
          <p:cNvPr id="19" name="Oval 18">
            <a:extLst>
              <a:ext uri="{FF2B5EF4-FFF2-40B4-BE49-F238E27FC236}">
                <a16:creationId xmlns:a16="http://schemas.microsoft.com/office/drawing/2014/main" id="{F25FB50E-60CD-4540-9593-F8D194FA2267}"/>
              </a:ext>
            </a:extLst>
          </p:cNvPr>
          <p:cNvSpPr>
            <a:spLocks noChangeAspect="1"/>
          </p:cNvSpPr>
          <p:nvPr/>
        </p:nvSpPr>
        <p:spPr>
          <a:xfrm>
            <a:off x="394288" y="4306175"/>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20" name="Picture 19">
            <a:extLst>
              <a:ext uri="{FF2B5EF4-FFF2-40B4-BE49-F238E27FC236}">
                <a16:creationId xmlns:a16="http://schemas.microsoft.com/office/drawing/2014/main" id="{D200256F-C4ED-F249-B590-273D365F6B30}"/>
              </a:ext>
            </a:extLst>
          </p:cNvPr>
          <p:cNvPicPr>
            <a:picLocks noChangeAspect="1"/>
          </p:cNvPicPr>
          <p:nvPr/>
        </p:nvPicPr>
        <p:blipFill>
          <a:blip r:embed="rId6"/>
          <a:srcRect/>
          <a:stretch/>
        </p:blipFill>
        <p:spPr>
          <a:xfrm>
            <a:off x="399258" y="5973848"/>
            <a:ext cx="2048008" cy="1369606"/>
          </a:xfrm>
          <a:prstGeom prst="rect">
            <a:avLst/>
          </a:prstGeom>
        </p:spPr>
      </p:pic>
      <p:pic>
        <p:nvPicPr>
          <p:cNvPr id="21" name="Picture 20">
            <a:extLst>
              <a:ext uri="{FF2B5EF4-FFF2-40B4-BE49-F238E27FC236}">
                <a16:creationId xmlns:a16="http://schemas.microsoft.com/office/drawing/2014/main" id="{EB92EA0D-6213-2E4A-80A3-189F4C0805C2}"/>
              </a:ext>
            </a:extLst>
          </p:cNvPr>
          <p:cNvPicPr>
            <a:picLocks noChangeAspect="1"/>
          </p:cNvPicPr>
          <p:nvPr/>
        </p:nvPicPr>
        <p:blipFill>
          <a:blip r:embed="rId7"/>
          <a:srcRect/>
          <a:stretch/>
        </p:blipFill>
        <p:spPr>
          <a:xfrm>
            <a:off x="2700996" y="5973847"/>
            <a:ext cx="2048009" cy="1369607"/>
          </a:xfrm>
          <a:prstGeom prst="rect">
            <a:avLst/>
          </a:prstGeom>
        </p:spPr>
      </p:pic>
      <p:sp>
        <p:nvSpPr>
          <p:cNvPr id="22" name="Oval 21">
            <a:extLst>
              <a:ext uri="{FF2B5EF4-FFF2-40B4-BE49-F238E27FC236}">
                <a16:creationId xmlns:a16="http://schemas.microsoft.com/office/drawing/2014/main" id="{102750DE-FF4F-DC49-9797-2E8330072A0C}"/>
              </a:ext>
            </a:extLst>
          </p:cNvPr>
          <p:cNvSpPr/>
          <p:nvPr/>
        </p:nvSpPr>
        <p:spPr>
          <a:xfrm>
            <a:off x="4559304" y="6457996"/>
            <a:ext cx="366984" cy="36698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Checkmark with solid fill">
            <a:extLst>
              <a:ext uri="{FF2B5EF4-FFF2-40B4-BE49-F238E27FC236}">
                <a16:creationId xmlns:a16="http://schemas.microsoft.com/office/drawing/2014/main" id="{2263D12C-1188-9144-87ED-6FB9A339E7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22946" y="6525118"/>
            <a:ext cx="239700" cy="239700"/>
          </a:xfrm>
          <a:prstGeom prst="rect">
            <a:avLst/>
          </a:prstGeom>
        </p:spPr>
      </p:pic>
      <p:cxnSp>
        <p:nvCxnSpPr>
          <p:cNvPr id="24" name="Straight Connector 23">
            <a:extLst>
              <a:ext uri="{FF2B5EF4-FFF2-40B4-BE49-F238E27FC236}">
                <a16:creationId xmlns:a16="http://schemas.microsoft.com/office/drawing/2014/main" id="{A0A12A0E-1A4B-B241-8C5E-D169E3F8DB10}"/>
              </a:ext>
            </a:extLst>
          </p:cNvPr>
          <p:cNvCxnSpPr>
            <a:cxnSpLocks noChangeAspect="1"/>
          </p:cNvCxnSpPr>
          <p:nvPr/>
        </p:nvCxnSpPr>
        <p:spPr>
          <a:xfrm>
            <a:off x="304599" y="6202969"/>
            <a:ext cx="2220939" cy="93313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07F2F0E-B810-BF4C-9D09-166918719EA6}"/>
              </a:ext>
            </a:extLst>
          </p:cNvPr>
          <p:cNvCxnSpPr>
            <a:cxnSpLocks noChangeAspect="1"/>
          </p:cNvCxnSpPr>
          <p:nvPr/>
        </p:nvCxnSpPr>
        <p:spPr>
          <a:xfrm flipV="1">
            <a:off x="279887" y="6200716"/>
            <a:ext cx="2239281" cy="92990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B0CB131F-B156-EE44-9CD0-560E7CBB9668}"/>
              </a:ext>
            </a:extLst>
          </p:cNvPr>
          <p:cNvPicPr>
            <a:picLocks noChangeAspect="1"/>
          </p:cNvPicPr>
          <p:nvPr/>
        </p:nvPicPr>
        <p:blipFill rotWithShape="1">
          <a:blip r:embed="rId3"/>
          <a:srcRect l="11539" r="6242" b="62161"/>
          <a:stretch/>
        </p:blipFill>
        <p:spPr>
          <a:xfrm>
            <a:off x="394288" y="3100727"/>
            <a:ext cx="2306708" cy="599502"/>
          </a:xfrm>
          <a:prstGeom prst="rect">
            <a:avLst/>
          </a:prstGeom>
        </p:spPr>
      </p:pic>
      <p:cxnSp>
        <p:nvCxnSpPr>
          <p:cNvPr id="29" name="Straight Connector 28">
            <a:extLst>
              <a:ext uri="{FF2B5EF4-FFF2-40B4-BE49-F238E27FC236}">
                <a16:creationId xmlns:a16="http://schemas.microsoft.com/office/drawing/2014/main" id="{5424B8F0-9B01-D749-B672-7B1A919A2B0C}"/>
              </a:ext>
            </a:extLst>
          </p:cNvPr>
          <p:cNvCxnSpPr>
            <a:cxnSpLocks/>
          </p:cNvCxnSpPr>
          <p:nvPr/>
        </p:nvCxnSpPr>
        <p:spPr>
          <a:xfrm flipV="1">
            <a:off x="3035546" y="2976061"/>
            <a:ext cx="1718428" cy="85325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977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5960830A-6679-984F-A213-8625F34DAEB2}"/>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17D04649-7E68-9A4F-B9BD-75E0734F1844}"/>
              </a:ext>
            </a:extLst>
          </p:cNvPr>
          <p:cNvSpPr txBox="1">
            <a:spLocks/>
          </p:cNvSpPr>
          <p:nvPr/>
        </p:nvSpPr>
        <p:spPr>
          <a:xfrm>
            <a:off x="394289" y="346558"/>
            <a:ext cx="4359685" cy="1185910"/>
          </a:xfrm>
          <a:prstGeom prst="rect">
            <a:avLst/>
          </a:prstGeom>
        </p:spPr>
        <p:txBody>
          <a:bodyPr lIns="0" tIns="0" rIns="0" bIns="0" anchor="ctr" anchorCtr="0">
            <a:normAutofit/>
          </a:bodyPr>
          <a:lstStyle>
            <a:lvl1pPr marL="0" indent="0" algn="l" defTabSz="514807" rtl="0" eaLnBrk="1" latinLnBrk="0" hangingPunct="1">
              <a:lnSpc>
                <a:spcPts val="5200"/>
              </a:lnSpc>
              <a:spcBef>
                <a:spcPts val="0"/>
              </a:spcBef>
              <a:buFont typeface="Arial" panose="020B0604020202020204" pitchFamily="34" charset="0"/>
              <a:buNone/>
              <a:defRPr sz="6000" b="0" i="0" kern="1200">
                <a:solidFill>
                  <a:schemeClr val="tx2"/>
                </a:solidFill>
                <a:latin typeface="Sherman Sans Bold" pitchFamily="2" charset="77"/>
                <a:ea typeface="Sherman Sans Bold" pitchFamily="2" charset="77"/>
                <a:cs typeface="+mn-cs"/>
              </a:defRPr>
            </a:lvl1pPr>
            <a:lvl2pPr marL="0" indent="0" algn="l" defTabSz="514807" rtl="0" eaLnBrk="1" latinLnBrk="0" hangingPunct="1">
              <a:lnSpc>
                <a:spcPts val="2200"/>
              </a:lnSpc>
              <a:spcBef>
                <a:spcPts val="0"/>
              </a:spcBef>
              <a:buFont typeface="Arial" panose="020B0604020202020204" pitchFamily="34" charset="0"/>
              <a:buNone/>
              <a:defRPr sz="2100" b="1" i="0" kern="1200">
                <a:solidFill>
                  <a:schemeClr val="accent1"/>
                </a:solidFill>
                <a:latin typeface="Sherman Sans Bold" pitchFamily="2" charset="77"/>
                <a:ea typeface="Sherman Sans Bold" pitchFamily="2" charset="77"/>
                <a:cs typeface="+mn-cs"/>
              </a:defRPr>
            </a:lvl2pPr>
            <a:lvl3pPr marL="643509" indent="-128702" algn="l" defTabSz="514807" rtl="0" eaLnBrk="1" latinLnBrk="0" hangingPunct="1">
              <a:lnSpc>
                <a:spcPct val="90000"/>
              </a:lnSpc>
              <a:spcBef>
                <a:spcPts val="282"/>
              </a:spcBef>
              <a:buFont typeface="Arial" panose="020B0604020202020204" pitchFamily="34" charset="0"/>
              <a:buChar char="•"/>
              <a:defRPr sz="1126" kern="1200">
                <a:solidFill>
                  <a:schemeClr val="tx1"/>
                </a:solidFill>
                <a:latin typeface="+mn-lt"/>
                <a:ea typeface="+mn-ea"/>
                <a:cs typeface="+mn-cs"/>
              </a:defRPr>
            </a:lvl3pPr>
            <a:lvl4pPr marL="90091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4pPr>
            <a:lvl5pPr marL="1158316" indent="-128702" algn="l" defTabSz="514807" rtl="0" eaLnBrk="1" latinLnBrk="0" hangingPunct="1">
              <a:lnSpc>
                <a:spcPts val="3800"/>
              </a:lnSpc>
              <a:spcBef>
                <a:spcPts val="282"/>
              </a:spcBef>
              <a:buFont typeface="Arial" panose="020B0604020202020204" pitchFamily="34" charset="0"/>
              <a:buChar char="•"/>
              <a:defRPr sz="3600" b="1" i="0" kern="1200">
                <a:solidFill>
                  <a:schemeClr val="tx2"/>
                </a:solidFill>
                <a:latin typeface="Sherman Sans Bold" pitchFamily="2" charset="77"/>
                <a:ea typeface="Sherman Sans Bold" pitchFamily="2" charset="77"/>
                <a:cs typeface="+mn-cs"/>
              </a:defRPr>
            </a:lvl5pPr>
            <a:lvl6pPr marL="1415720"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6pPr>
            <a:lvl7pPr marL="1673123"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7pPr>
            <a:lvl8pPr marL="1930527"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8pPr>
            <a:lvl9pPr marL="2187931" indent="-128702" algn="l" defTabSz="514807" rtl="0" eaLnBrk="1" latinLnBrk="0" hangingPunct="1">
              <a:lnSpc>
                <a:spcPct val="90000"/>
              </a:lnSpc>
              <a:spcBef>
                <a:spcPts val="282"/>
              </a:spcBef>
              <a:buFont typeface="Arial" panose="020B0604020202020204" pitchFamily="34" charset="0"/>
              <a:buChar char="•"/>
              <a:defRPr sz="1013" kern="1200">
                <a:solidFill>
                  <a:schemeClr val="tx1"/>
                </a:solidFill>
                <a:latin typeface="+mn-lt"/>
                <a:ea typeface="+mn-ea"/>
                <a:cs typeface="+mn-cs"/>
              </a:defRPr>
            </a:lvl9pPr>
          </a:lstStyle>
          <a:p>
            <a:pPr>
              <a:lnSpc>
                <a:spcPts val="4200"/>
              </a:lnSpc>
            </a:pPr>
            <a:r>
              <a:rPr lang="en-US" sz="4000">
                <a:latin typeface="Sherman Sans Book" pitchFamily="2" charset="77"/>
                <a:ea typeface="Sherman Sans Book" pitchFamily="2" charset="77"/>
              </a:rPr>
              <a:t>Template Do’s/Don’ts:</a:t>
            </a:r>
            <a:endParaRPr lang="en-US" sz="4000" dirty="0"/>
          </a:p>
        </p:txBody>
      </p:sp>
      <p:sp>
        <p:nvSpPr>
          <p:cNvPr id="10" name="TextBox 9">
            <a:extLst>
              <a:ext uri="{FF2B5EF4-FFF2-40B4-BE49-F238E27FC236}">
                <a16:creationId xmlns:a16="http://schemas.microsoft.com/office/drawing/2014/main" id="{7885A1AE-0F89-154D-826D-ED5C2223EDED}"/>
              </a:ext>
            </a:extLst>
          </p:cNvPr>
          <p:cNvSpPr txBox="1"/>
          <p:nvPr/>
        </p:nvSpPr>
        <p:spPr>
          <a:xfrm>
            <a:off x="741711" y="1719387"/>
            <a:ext cx="4012263" cy="923330"/>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Viewers will spend an average of 3 seconds reading your sign. Always make sure your key message is legible from a distance by using large text. Do not include paragraphs of text in your design. Instead, include a call to action (typically a URL) directing your audience to where they can find more information.</a:t>
            </a:r>
          </a:p>
        </p:txBody>
      </p:sp>
      <p:sp>
        <p:nvSpPr>
          <p:cNvPr id="11" name="Oval 10">
            <a:extLst>
              <a:ext uri="{FF2B5EF4-FFF2-40B4-BE49-F238E27FC236}">
                <a16:creationId xmlns:a16="http://schemas.microsoft.com/office/drawing/2014/main" id="{850678ED-B522-7042-9026-01EA78BF67FD}"/>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12" name="Picture 11">
            <a:extLst>
              <a:ext uri="{FF2B5EF4-FFF2-40B4-BE49-F238E27FC236}">
                <a16:creationId xmlns:a16="http://schemas.microsoft.com/office/drawing/2014/main" id="{EBF844BE-B85F-1C48-9B87-C0B3AD37D33F}"/>
              </a:ext>
            </a:extLst>
          </p:cNvPr>
          <p:cNvPicPr>
            <a:picLocks noChangeAspect="1"/>
          </p:cNvPicPr>
          <p:nvPr/>
        </p:nvPicPr>
        <p:blipFill>
          <a:blip r:embed="rId3"/>
          <a:srcRect t="2011" b="2011"/>
          <a:stretch/>
        </p:blipFill>
        <p:spPr>
          <a:xfrm>
            <a:off x="738246" y="2839312"/>
            <a:ext cx="3329265" cy="1718528"/>
          </a:xfrm>
          <a:prstGeom prst="rect">
            <a:avLst/>
          </a:prstGeom>
        </p:spPr>
      </p:pic>
      <p:cxnSp>
        <p:nvCxnSpPr>
          <p:cNvPr id="13" name="Straight Connector 12">
            <a:extLst>
              <a:ext uri="{FF2B5EF4-FFF2-40B4-BE49-F238E27FC236}">
                <a16:creationId xmlns:a16="http://schemas.microsoft.com/office/drawing/2014/main" id="{38A93FF5-D95A-6842-B69A-B36BEBB497B1}"/>
              </a:ext>
            </a:extLst>
          </p:cNvPr>
          <p:cNvCxnSpPr>
            <a:cxnSpLocks/>
          </p:cNvCxnSpPr>
          <p:nvPr/>
        </p:nvCxnSpPr>
        <p:spPr>
          <a:xfrm>
            <a:off x="989228" y="3779308"/>
            <a:ext cx="1452010" cy="610065"/>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B52EB25-43C5-7B43-BFF1-F0FBF65ACFFA}"/>
              </a:ext>
            </a:extLst>
          </p:cNvPr>
          <p:cNvCxnSpPr>
            <a:cxnSpLocks/>
          </p:cNvCxnSpPr>
          <p:nvPr/>
        </p:nvCxnSpPr>
        <p:spPr>
          <a:xfrm flipV="1">
            <a:off x="989227" y="3785858"/>
            <a:ext cx="1452010" cy="602973"/>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B298592-BCA8-0B40-9F03-46981ED49B6B}"/>
              </a:ext>
            </a:extLst>
          </p:cNvPr>
          <p:cNvSpPr txBox="1"/>
          <p:nvPr/>
        </p:nvSpPr>
        <p:spPr>
          <a:xfrm>
            <a:off x="738246" y="5041215"/>
            <a:ext cx="3661226" cy="553998"/>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put text on top of an image unless there is adequate contrast. Readers will struggle to read your text and your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design will not comply with color accessibility standards.</a:t>
            </a:r>
          </a:p>
        </p:txBody>
      </p:sp>
      <p:sp>
        <p:nvSpPr>
          <p:cNvPr id="16" name="Oval 15">
            <a:extLst>
              <a:ext uri="{FF2B5EF4-FFF2-40B4-BE49-F238E27FC236}">
                <a16:creationId xmlns:a16="http://schemas.microsoft.com/office/drawing/2014/main" id="{FDAD103B-6D46-AD4D-88CB-D089F22D059A}"/>
              </a:ext>
            </a:extLst>
          </p:cNvPr>
          <p:cNvSpPr>
            <a:spLocks noChangeAspect="1"/>
          </p:cNvSpPr>
          <p:nvPr/>
        </p:nvSpPr>
        <p:spPr>
          <a:xfrm>
            <a:off x="394288" y="5041215"/>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pic>
        <p:nvPicPr>
          <p:cNvPr id="17" name="Picture 16">
            <a:extLst>
              <a:ext uri="{FF2B5EF4-FFF2-40B4-BE49-F238E27FC236}">
                <a16:creationId xmlns:a16="http://schemas.microsoft.com/office/drawing/2014/main" id="{BD4C20C0-A2BC-4649-B5E9-5FA1FC7067E8}"/>
              </a:ext>
            </a:extLst>
          </p:cNvPr>
          <p:cNvPicPr>
            <a:picLocks noChangeAspect="1"/>
          </p:cNvPicPr>
          <p:nvPr/>
        </p:nvPicPr>
        <p:blipFill rotWithShape="1">
          <a:blip r:embed="rId4">
            <a:alphaModFix/>
          </a:blip>
          <a:srcRect t="-240" b="25523"/>
          <a:stretch/>
        </p:blipFill>
        <p:spPr>
          <a:xfrm>
            <a:off x="738246" y="5953128"/>
            <a:ext cx="3329265" cy="1658404"/>
          </a:xfrm>
          <a:prstGeom prst="rect">
            <a:avLst/>
          </a:prstGeom>
        </p:spPr>
      </p:pic>
      <p:sp>
        <p:nvSpPr>
          <p:cNvPr id="18" name="TextBox 17">
            <a:extLst>
              <a:ext uri="{FF2B5EF4-FFF2-40B4-BE49-F238E27FC236}">
                <a16:creationId xmlns:a16="http://schemas.microsoft.com/office/drawing/2014/main" id="{995BD592-FA72-1547-B133-8CAC62B2D1AF}"/>
              </a:ext>
            </a:extLst>
          </p:cNvPr>
          <p:cNvSpPr txBox="1"/>
          <p:nvPr/>
        </p:nvSpPr>
        <p:spPr>
          <a:xfrm>
            <a:off x="877542" y="6051684"/>
            <a:ext cx="2074675" cy="369332"/>
          </a:xfrm>
          <a:prstGeom prst="rect">
            <a:avLst/>
          </a:prstGeom>
          <a:noFill/>
        </p:spPr>
        <p:txBody>
          <a:bodyPr wrap="square" lIns="0" tIns="0" rIns="0" bIns="0" rtlCol="0">
            <a:spAutoFit/>
          </a:bodyPr>
          <a:lstStyle/>
          <a:p>
            <a:r>
              <a:rPr lang="en-US" sz="2400" b="1" dirty="0">
                <a:solidFill>
                  <a:schemeClr val="bg1"/>
                </a:solidFill>
                <a:latin typeface="Sherman Sans Bold" pitchFamily="2" charset="77"/>
                <a:ea typeface="Sherman Sans Bold" pitchFamily="2" charset="77"/>
              </a:rPr>
              <a:t>SPRING 2021</a:t>
            </a:r>
          </a:p>
        </p:txBody>
      </p:sp>
      <p:cxnSp>
        <p:nvCxnSpPr>
          <p:cNvPr id="19" name="Straight Connector 18">
            <a:extLst>
              <a:ext uri="{FF2B5EF4-FFF2-40B4-BE49-F238E27FC236}">
                <a16:creationId xmlns:a16="http://schemas.microsoft.com/office/drawing/2014/main" id="{421CEDFC-9A5D-4D4F-B664-99B1AC96DB69}"/>
              </a:ext>
            </a:extLst>
          </p:cNvPr>
          <p:cNvCxnSpPr>
            <a:cxnSpLocks/>
          </p:cNvCxnSpPr>
          <p:nvPr/>
        </p:nvCxnSpPr>
        <p:spPr>
          <a:xfrm>
            <a:off x="877542" y="5899184"/>
            <a:ext cx="1763343" cy="62044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F125726-C9FE-1441-A316-DD369EF31BBB}"/>
              </a:ext>
            </a:extLst>
          </p:cNvPr>
          <p:cNvCxnSpPr>
            <a:cxnSpLocks/>
          </p:cNvCxnSpPr>
          <p:nvPr/>
        </p:nvCxnSpPr>
        <p:spPr>
          <a:xfrm flipV="1">
            <a:off x="877541" y="5910108"/>
            <a:ext cx="1763344" cy="60952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8518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3E025740-A872-2C44-93E9-7E86317D4DE0}"/>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E3B7754F-CE6E-7D4E-9D9E-4BD28EB6BCF9}"/>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Template Do’s/Don’ts:</a:t>
            </a:r>
            <a:endParaRPr lang="en-US" sz="4000" dirty="0"/>
          </a:p>
        </p:txBody>
      </p:sp>
      <p:sp>
        <p:nvSpPr>
          <p:cNvPr id="10" name="TextBox 9">
            <a:extLst>
              <a:ext uri="{FF2B5EF4-FFF2-40B4-BE49-F238E27FC236}">
                <a16:creationId xmlns:a16="http://schemas.microsoft.com/office/drawing/2014/main" id="{82BF42C4-7892-9149-8150-5C400E6540AA}"/>
              </a:ext>
            </a:extLst>
          </p:cNvPr>
          <p:cNvSpPr txBox="1"/>
          <p:nvPr/>
        </p:nvSpPr>
        <p:spPr>
          <a:xfrm>
            <a:off x="741711" y="1719387"/>
            <a:ext cx="3657761" cy="369332"/>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use fonts or colors that are not listed in our Syracuse University brand guidelines.</a:t>
            </a:r>
          </a:p>
        </p:txBody>
      </p:sp>
      <p:sp>
        <p:nvSpPr>
          <p:cNvPr id="11" name="Oval 10">
            <a:extLst>
              <a:ext uri="{FF2B5EF4-FFF2-40B4-BE49-F238E27FC236}">
                <a16:creationId xmlns:a16="http://schemas.microsoft.com/office/drawing/2014/main" id="{5E481833-811B-C741-A334-4377223D6759}"/>
              </a:ext>
            </a:extLst>
          </p:cNvPr>
          <p:cNvSpPr>
            <a:spLocks noChangeAspect="1"/>
          </p:cNvSpPr>
          <p:nvPr/>
        </p:nvSpPr>
        <p:spPr>
          <a:xfrm>
            <a:off x="394288" y="1723449"/>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sp>
        <p:nvSpPr>
          <p:cNvPr id="15" name="TextBox 14">
            <a:extLst>
              <a:ext uri="{FF2B5EF4-FFF2-40B4-BE49-F238E27FC236}">
                <a16:creationId xmlns:a16="http://schemas.microsoft.com/office/drawing/2014/main" id="{C0855106-1AB3-5F42-953F-B8395A534D2E}"/>
              </a:ext>
            </a:extLst>
          </p:cNvPr>
          <p:cNvSpPr txBox="1"/>
          <p:nvPr/>
        </p:nvSpPr>
        <p:spPr>
          <a:xfrm>
            <a:off x="738246" y="3080407"/>
            <a:ext cx="3153124" cy="769441"/>
          </a:xfrm>
          <a:prstGeom prst="rect">
            <a:avLst/>
          </a:prstGeom>
          <a:noFill/>
        </p:spPr>
        <p:txBody>
          <a:bodyPr wrap="square" lIns="0" tIns="0" rIns="0" bIns="0" rtlCol="0">
            <a:spAutoFit/>
          </a:bodyPr>
          <a:lstStyle/>
          <a:p>
            <a:r>
              <a:rPr lang="en-US" sz="3200" dirty="0">
                <a:solidFill>
                  <a:srgbClr val="00B050"/>
                </a:solidFill>
                <a:latin typeface="Impact" panose="020B0806030902050204" pitchFamily="34" charset="0"/>
                <a:ea typeface="Brush Script MT" panose="03060802040406070304" pitchFamily="66" charset="-122"/>
                <a:cs typeface="Brush Script MT" panose="03060802040406070304" pitchFamily="66" charset="-122"/>
              </a:rPr>
              <a:t>HealthHub</a:t>
            </a:r>
          </a:p>
          <a:p>
            <a:r>
              <a:rPr lang="en-US" b="1" dirty="0">
                <a:solidFill>
                  <a:schemeClr val="accent1">
                    <a:lumMod val="75000"/>
                    <a:lumOff val="25000"/>
                  </a:schemeClr>
                </a:solidFill>
                <a:latin typeface="Courier New" panose="02070309020205020404" pitchFamily="49" charset="0"/>
                <a:ea typeface="Brush Script MT" panose="03060802040406070304" pitchFamily="66" charset="-122"/>
                <a:cs typeface="Courier New" panose="02070309020205020404" pitchFamily="49" charset="0"/>
              </a:rPr>
              <a:t>The Writing Center</a:t>
            </a:r>
          </a:p>
        </p:txBody>
      </p:sp>
      <p:sp>
        <p:nvSpPr>
          <p:cNvPr id="16" name="TextBox 15">
            <a:extLst>
              <a:ext uri="{FF2B5EF4-FFF2-40B4-BE49-F238E27FC236}">
                <a16:creationId xmlns:a16="http://schemas.microsoft.com/office/drawing/2014/main" id="{1CD7D944-C86A-A842-AFFA-9A230AE345A7}"/>
              </a:ext>
            </a:extLst>
          </p:cNvPr>
          <p:cNvSpPr txBox="1"/>
          <p:nvPr/>
        </p:nvSpPr>
        <p:spPr>
          <a:xfrm>
            <a:off x="738246" y="2314330"/>
            <a:ext cx="3153124" cy="738664"/>
          </a:xfrm>
          <a:prstGeom prst="rect">
            <a:avLst/>
          </a:prstGeom>
          <a:noFill/>
        </p:spPr>
        <p:txBody>
          <a:bodyPr wrap="square" lIns="0" tIns="0" rIns="0" bIns="0" rtlCol="0">
            <a:spAutoFit/>
          </a:bodyPr>
          <a:lstStyle/>
          <a:p>
            <a:r>
              <a:rPr lang="en-US" sz="2400" dirty="0">
                <a:solidFill>
                  <a:srgbClr val="FFC000"/>
                </a:solidFill>
                <a:latin typeface="Brush Script MT" panose="03060802040406070304" pitchFamily="66" charset="-122"/>
                <a:ea typeface="Brush Script MT" panose="03060802040406070304" pitchFamily="66" charset="-122"/>
                <a:cs typeface="Brush Script MT" panose="03060802040406070304" pitchFamily="66" charset="-122"/>
              </a:rPr>
              <a:t>Orange</a:t>
            </a:r>
            <a:r>
              <a:rPr lang="en-US" sz="2400" dirty="0">
                <a:solidFill>
                  <a:srgbClr val="7030A0"/>
                </a:solidFill>
                <a:latin typeface="Brush Script MT" panose="03060802040406070304" pitchFamily="66" charset="-122"/>
                <a:ea typeface="Brush Script MT" panose="03060802040406070304" pitchFamily="66" charset="-122"/>
                <a:cs typeface="Brush Script MT" panose="03060802040406070304" pitchFamily="66" charset="-122"/>
              </a:rPr>
              <a:t> </a:t>
            </a:r>
            <a:r>
              <a:rPr lang="en-US" sz="2400" dirty="0">
                <a:latin typeface="Brush Script MT" panose="03060802040406070304" pitchFamily="66" charset="-122"/>
                <a:ea typeface="Brush Script MT" panose="03060802040406070304" pitchFamily="66" charset="-122"/>
                <a:cs typeface="Brush Script MT" panose="03060802040406070304" pitchFamily="66" charset="-122"/>
              </a:rPr>
              <a:t>After Dark</a:t>
            </a:r>
          </a:p>
          <a:p>
            <a:r>
              <a:rPr lang="en-US" sz="2400" dirty="0">
                <a:solidFill>
                  <a:srgbClr val="C00000"/>
                </a:solidFill>
                <a:latin typeface="Broadway" panose="020F0502020204030204" pitchFamily="34" charset="0"/>
                <a:ea typeface="Brush Script MT" panose="03060802040406070304" pitchFamily="66" charset="-122"/>
                <a:cs typeface="Broadway" panose="020F0502020204030204" pitchFamily="34" charset="0"/>
              </a:rPr>
              <a:t>Late Night Movies</a:t>
            </a:r>
          </a:p>
        </p:txBody>
      </p:sp>
      <p:cxnSp>
        <p:nvCxnSpPr>
          <p:cNvPr id="17" name="Straight Connector 16">
            <a:extLst>
              <a:ext uri="{FF2B5EF4-FFF2-40B4-BE49-F238E27FC236}">
                <a16:creationId xmlns:a16="http://schemas.microsoft.com/office/drawing/2014/main" id="{64550C0C-A755-4E4B-B65B-53C726F7D836}"/>
              </a:ext>
            </a:extLst>
          </p:cNvPr>
          <p:cNvCxnSpPr>
            <a:cxnSpLocks/>
          </p:cNvCxnSpPr>
          <p:nvPr/>
        </p:nvCxnSpPr>
        <p:spPr>
          <a:xfrm>
            <a:off x="738246" y="2314330"/>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13E2BB8-DBC4-C14D-B512-CE6360B9C7A4}"/>
              </a:ext>
            </a:extLst>
          </p:cNvPr>
          <p:cNvCxnSpPr>
            <a:cxnSpLocks/>
          </p:cNvCxnSpPr>
          <p:nvPr/>
        </p:nvCxnSpPr>
        <p:spPr>
          <a:xfrm flipV="1">
            <a:off x="738246" y="2314331"/>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4C7FA91-EBD7-A24E-ADFD-5E117C1414E9}"/>
              </a:ext>
            </a:extLst>
          </p:cNvPr>
          <p:cNvSpPr txBox="1"/>
          <p:nvPr/>
        </p:nvSpPr>
        <p:spPr>
          <a:xfrm>
            <a:off x="738246" y="4345463"/>
            <a:ext cx="3661226" cy="1107996"/>
          </a:xfrm>
          <a:prstGeom prst="rect">
            <a:avLst/>
          </a:prstGeom>
          <a:noFill/>
        </p:spPr>
        <p:txBody>
          <a:bodyPr wrap="square" lIns="0" tIns="0" rIns="0" bIns="0" rtlCol="0">
            <a:spAutoFit/>
          </a:bodyPr>
          <a:lstStyle/>
          <a:p>
            <a:r>
              <a:rPr lang="en-US" sz="1200" dirty="0">
                <a:solidFill>
                  <a:schemeClr val="accent1"/>
                </a:solidFill>
                <a:latin typeface="Sherman Sans Book" pitchFamily="2" charset="77"/>
                <a:ea typeface="Sherman Sans Book" pitchFamily="2" charset="77"/>
              </a:rPr>
              <a:t>Do not use these templates to create artwork that will be published on the web. By default, these templates are not set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up for web accessibility. If they are published online, users who require assistive devices to navigate the web will not be able </a:t>
            </a:r>
            <a:br>
              <a:rPr lang="en-US" sz="1200" dirty="0">
                <a:solidFill>
                  <a:schemeClr val="accent1"/>
                </a:solidFill>
                <a:latin typeface="Sherman Sans Book" pitchFamily="2" charset="77"/>
                <a:ea typeface="Sherman Sans Book" pitchFamily="2" charset="77"/>
              </a:rPr>
            </a:br>
            <a:r>
              <a:rPr lang="en-US" sz="1200" dirty="0">
                <a:solidFill>
                  <a:schemeClr val="accent1"/>
                </a:solidFill>
                <a:latin typeface="Sherman Sans Book" pitchFamily="2" charset="77"/>
                <a:ea typeface="Sherman Sans Book" pitchFamily="2" charset="77"/>
              </a:rPr>
              <a:t>to access your content. The file will not comply with web accessibility standards.</a:t>
            </a:r>
          </a:p>
        </p:txBody>
      </p:sp>
      <p:sp>
        <p:nvSpPr>
          <p:cNvPr id="20" name="Oval 19">
            <a:extLst>
              <a:ext uri="{FF2B5EF4-FFF2-40B4-BE49-F238E27FC236}">
                <a16:creationId xmlns:a16="http://schemas.microsoft.com/office/drawing/2014/main" id="{1A34D6F7-17AF-CD45-8681-10A8412D2472}"/>
              </a:ext>
            </a:extLst>
          </p:cNvPr>
          <p:cNvSpPr>
            <a:spLocks noChangeAspect="1"/>
          </p:cNvSpPr>
          <p:nvPr/>
        </p:nvSpPr>
        <p:spPr>
          <a:xfrm>
            <a:off x="394288" y="4345463"/>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6</a:t>
            </a:r>
          </a:p>
        </p:txBody>
      </p:sp>
      <p:pic>
        <p:nvPicPr>
          <p:cNvPr id="21" name="Picture 20">
            <a:extLst>
              <a:ext uri="{FF2B5EF4-FFF2-40B4-BE49-F238E27FC236}">
                <a16:creationId xmlns:a16="http://schemas.microsoft.com/office/drawing/2014/main" id="{2B94A2A0-106E-FD4E-842E-9BC8B7E06F1D}"/>
              </a:ext>
            </a:extLst>
          </p:cNvPr>
          <p:cNvPicPr>
            <a:picLocks noChangeAspect="1"/>
          </p:cNvPicPr>
          <p:nvPr/>
        </p:nvPicPr>
        <p:blipFill>
          <a:blip r:embed="rId3"/>
          <a:srcRect/>
          <a:stretch/>
        </p:blipFill>
        <p:spPr>
          <a:xfrm>
            <a:off x="738246" y="5781320"/>
            <a:ext cx="3291840" cy="1830212"/>
          </a:xfrm>
          <a:prstGeom prst="rect">
            <a:avLst/>
          </a:prstGeom>
          <a:ln w="6350">
            <a:solidFill>
              <a:schemeClr val="bg2"/>
            </a:solidFill>
          </a:ln>
        </p:spPr>
      </p:pic>
      <p:cxnSp>
        <p:nvCxnSpPr>
          <p:cNvPr id="22" name="Straight Connector 21">
            <a:extLst>
              <a:ext uri="{FF2B5EF4-FFF2-40B4-BE49-F238E27FC236}">
                <a16:creationId xmlns:a16="http://schemas.microsoft.com/office/drawing/2014/main" id="{9E05E1BE-AC7E-584D-A3F8-EB2E6166DF6E}"/>
              </a:ext>
            </a:extLst>
          </p:cNvPr>
          <p:cNvCxnSpPr>
            <a:cxnSpLocks/>
          </p:cNvCxnSpPr>
          <p:nvPr/>
        </p:nvCxnSpPr>
        <p:spPr>
          <a:xfrm>
            <a:off x="883433" y="5910259"/>
            <a:ext cx="3001465" cy="161939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60B6DC7-90A4-2D4A-A37E-C6E79807B59B}"/>
              </a:ext>
            </a:extLst>
          </p:cNvPr>
          <p:cNvCxnSpPr>
            <a:cxnSpLocks/>
          </p:cNvCxnSpPr>
          <p:nvPr/>
        </p:nvCxnSpPr>
        <p:spPr>
          <a:xfrm flipV="1">
            <a:off x="883433" y="5910260"/>
            <a:ext cx="3001465" cy="1619394"/>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5767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1</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8748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863088" y="6057785"/>
            <a:ext cx="1392346" cy="2470523"/>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2892829" y="2969194"/>
            <a:ext cx="1392346" cy="2470523"/>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863088" y="2969197"/>
            <a:ext cx="1393888" cy="2473259"/>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863087"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876581" y="8616314"/>
            <a:ext cx="1378854"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
        <p:nvSpPr>
          <p:cNvPr id="21" name="TextBox 20">
            <a:extLst>
              <a:ext uri="{FF2B5EF4-FFF2-40B4-BE49-F238E27FC236}">
                <a16:creationId xmlns:a16="http://schemas.microsoft.com/office/drawing/2014/main" id="{8A03FDC8-08CB-7442-9457-3C6D93553ED1}"/>
              </a:ext>
            </a:extLst>
          </p:cNvPr>
          <p:cNvSpPr txBox="1"/>
          <p:nvPr/>
        </p:nvSpPr>
        <p:spPr>
          <a:xfrm>
            <a:off x="2892828" y="5538910"/>
            <a:ext cx="1374371"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 with Photo</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892828" y="8647404"/>
            <a:ext cx="1392347" cy="165914"/>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3-Row</a:t>
            </a:r>
          </a:p>
        </p:txBody>
      </p:sp>
    </p:spTree>
    <p:extLst>
      <p:ext uri="{BB962C8B-B14F-4D97-AF65-F5344CB8AC3E}">
        <p14:creationId xmlns:p14="http://schemas.microsoft.com/office/powerpoint/2010/main" val="975314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3D8C3B5-E0D1-2C4E-9D80-318AF50790E5}"/>
              </a:ext>
            </a:extLst>
          </p:cNvPr>
          <p:cNvSpPr>
            <a:spLocks noGrp="1"/>
          </p:cNvSpPr>
          <p:nvPr>
            <p:ph type="body" sz="quarter" idx="10"/>
          </p:nvPr>
        </p:nvSpPr>
        <p:spPr/>
        <p:txBody>
          <a:bodyPr/>
          <a:lstStyle/>
          <a:p>
            <a:r>
              <a:rPr lang="en-US" dirty="0"/>
              <a:t>Edit Title Here</a:t>
            </a:r>
          </a:p>
        </p:txBody>
      </p:sp>
      <p:sp>
        <p:nvSpPr>
          <p:cNvPr id="8" name="Text Placeholder 7">
            <a:extLst>
              <a:ext uri="{FF2B5EF4-FFF2-40B4-BE49-F238E27FC236}">
                <a16:creationId xmlns:a16="http://schemas.microsoft.com/office/drawing/2014/main" id="{65FBFF6B-EA9C-7A44-A771-1F87B05D2992}"/>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9" name="Text Placeholder 8">
            <a:extLst>
              <a:ext uri="{FF2B5EF4-FFF2-40B4-BE49-F238E27FC236}">
                <a16:creationId xmlns:a16="http://schemas.microsoft.com/office/drawing/2014/main" id="{A6EE428B-088D-174E-A015-C58B6F42DE65}"/>
              </a:ext>
            </a:extLst>
          </p:cNvPr>
          <p:cNvSpPr>
            <a:spLocks noGrp="1"/>
          </p:cNvSpPr>
          <p:nvPr>
            <p:ph type="body" sz="quarter" idx="16"/>
          </p:nvPr>
        </p:nvSpPr>
        <p:spPr/>
        <p:txBody>
          <a:bodyPr/>
          <a:lstStyle/>
          <a:p>
            <a:r>
              <a:rPr lang="en-US" dirty="0"/>
              <a:t>DAY</a:t>
            </a:r>
          </a:p>
          <a:p>
            <a:pPr lvl="1"/>
            <a:r>
              <a:rPr lang="en-US" dirty="0"/>
              <a:t>DATE</a:t>
            </a:r>
          </a:p>
          <a:p>
            <a:pPr lvl="2"/>
            <a:r>
              <a:rPr lang="en-US" dirty="0"/>
              <a:t>X:XX-X:XX PM</a:t>
            </a:r>
          </a:p>
          <a:p>
            <a:pPr lvl="3"/>
            <a:r>
              <a:rPr lang="en-US" dirty="0"/>
              <a:t>Room, Building Name</a:t>
            </a:r>
          </a:p>
        </p:txBody>
      </p:sp>
    </p:spTree>
    <p:extLst>
      <p:ext uri="{BB962C8B-B14F-4D97-AF65-F5344CB8AC3E}">
        <p14:creationId xmlns:p14="http://schemas.microsoft.com/office/powerpoint/2010/main" val="3620345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784632B-1B2F-C247-A176-A35A259EDC6A}"/>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03CD6687-5625-0041-8DC5-33DA052A0755}"/>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513882E3-21FD-3E4F-AEE3-F6435639C671}"/>
              </a:ext>
            </a:extLst>
          </p:cNvPr>
          <p:cNvSpPr>
            <a:spLocks noGrp="1"/>
          </p:cNvSpPr>
          <p:nvPr>
            <p:ph type="body" sz="quarter" idx="16"/>
          </p:nvPr>
        </p:nvSpPr>
        <p:spPr>
          <a:xfrm>
            <a:off x="574675" y="5049215"/>
            <a:ext cx="3982551" cy="2769567"/>
          </a:xfrm>
        </p:spPr>
        <p:txBody>
          <a:bodyPr/>
          <a:lstStyle/>
          <a:p>
            <a:r>
              <a:rPr lang="en-US" dirty="0">
                <a:solidFill>
                  <a:schemeClr val="tx2"/>
                </a:solidFill>
              </a:rPr>
              <a:t>EDIT DAY </a:t>
            </a:r>
            <a:r>
              <a:rPr lang="en-US" dirty="0"/>
              <a:t>MONTH/DATE</a:t>
            </a:r>
          </a:p>
          <a:p>
            <a:pPr lvl="1"/>
            <a:r>
              <a:rPr lang="en-US" dirty="0"/>
              <a:t>X:XX-X:XX PM</a:t>
            </a:r>
          </a:p>
          <a:p>
            <a:endParaRPr lang="en-US" dirty="0">
              <a:solidFill>
                <a:schemeClr val="tx2"/>
              </a:solidFill>
            </a:endParaRPr>
          </a:p>
          <a:p>
            <a:r>
              <a:rPr lang="en-US" dirty="0">
                <a:solidFill>
                  <a:schemeClr val="tx2"/>
                </a:solidFill>
              </a:rPr>
              <a:t>EDIT DAY </a:t>
            </a:r>
            <a:r>
              <a:rPr lang="en-US" dirty="0"/>
              <a:t>MONTH/DATE</a:t>
            </a:r>
          </a:p>
          <a:p>
            <a:pPr lvl="1"/>
            <a:r>
              <a:rPr lang="en-US" dirty="0"/>
              <a:t>X:XX-X:XX PM</a:t>
            </a:r>
          </a:p>
          <a:p>
            <a:pPr lvl="2"/>
            <a:r>
              <a:rPr lang="en-US" dirty="0"/>
              <a:t>Room, Building Name</a:t>
            </a:r>
          </a:p>
          <a:p>
            <a:pPr lvl="1"/>
            <a:endParaRPr lang="en-US" dirty="0"/>
          </a:p>
        </p:txBody>
      </p:sp>
      <p:sp>
        <p:nvSpPr>
          <p:cNvPr id="5" name="Picture Placeholder 4">
            <a:extLst>
              <a:ext uri="{FF2B5EF4-FFF2-40B4-BE49-F238E27FC236}">
                <a16:creationId xmlns:a16="http://schemas.microsoft.com/office/drawing/2014/main" id="{71500D50-6D9F-6C47-8510-A9A7649A66CC}"/>
              </a:ext>
            </a:extLst>
          </p:cNvPr>
          <p:cNvSpPr>
            <a:spLocks noGrp="1"/>
          </p:cNvSpPr>
          <p:nvPr>
            <p:ph type="pic" sz="quarter" idx="17"/>
          </p:nvPr>
        </p:nvSpPr>
        <p:spPr/>
      </p:sp>
    </p:spTree>
    <p:extLst>
      <p:ext uri="{BB962C8B-B14F-4D97-AF65-F5344CB8AC3E}">
        <p14:creationId xmlns:p14="http://schemas.microsoft.com/office/powerpoint/2010/main" val="2455268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E371DF-C36F-3F48-9C41-0F338E2ED83B}"/>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D5420AEE-CF23-8C4F-A759-6AEB55E3F488}"/>
              </a:ext>
            </a:extLst>
          </p:cNvPr>
          <p:cNvSpPr>
            <a:spLocks noGrp="1"/>
          </p:cNvSpPr>
          <p:nvPr>
            <p:ph type="body" sz="quarter" idx="11"/>
          </p:nvPr>
        </p:nvSpPr>
        <p:spPr/>
        <p:txBody>
          <a:bodyPr/>
          <a:lstStyle/>
          <a:p>
            <a:r>
              <a:rPr lang="en-US" dirty="0"/>
              <a:t>Edit Event #1 </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CD4F1024-0D9F-B741-9931-3200ECD84B63}"/>
              </a:ext>
            </a:extLst>
          </p:cNvPr>
          <p:cNvSpPr>
            <a:spLocks noGrp="1"/>
          </p:cNvSpPr>
          <p:nvPr>
            <p:ph type="body" sz="quarter" idx="16"/>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5" name="Text Placeholder 4">
            <a:extLst>
              <a:ext uri="{FF2B5EF4-FFF2-40B4-BE49-F238E27FC236}">
                <a16:creationId xmlns:a16="http://schemas.microsoft.com/office/drawing/2014/main" id="{2A2B4BF4-C568-204D-A797-7388A978A4DB}"/>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6" name="Text Placeholder 5">
            <a:extLst>
              <a:ext uri="{FF2B5EF4-FFF2-40B4-BE49-F238E27FC236}">
                <a16:creationId xmlns:a16="http://schemas.microsoft.com/office/drawing/2014/main" id="{C4A2CDED-2132-CA4A-987F-2369C9761CBA}"/>
              </a:ext>
            </a:extLst>
          </p:cNvPr>
          <p:cNvSpPr>
            <a:spLocks noGrp="1"/>
          </p:cNvSpPr>
          <p:nvPr>
            <p:ph type="body" sz="quarter" idx="17"/>
          </p:nvPr>
        </p:nvSpPr>
        <p:spPr/>
        <p:txBody>
          <a:bodyPr>
            <a:normAutofit fontScale="92500" lnSpcReduction="20000"/>
          </a:bodyPr>
          <a:lstStyle/>
          <a:p>
            <a:r>
              <a:rPr lang="en-US" dirty="0"/>
              <a:t>EDIT SUBHEADER HERE</a:t>
            </a:r>
          </a:p>
        </p:txBody>
      </p:sp>
    </p:spTree>
    <p:extLst>
      <p:ext uri="{BB962C8B-B14F-4D97-AF65-F5344CB8AC3E}">
        <p14:creationId xmlns:p14="http://schemas.microsoft.com/office/powerpoint/2010/main" val="2090381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E53BB1-2D8F-734C-9C43-ADEF8AE65129}"/>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2344A6CA-5F84-6047-9CD9-2952FEE62AC3}"/>
              </a:ext>
            </a:extLst>
          </p:cNvPr>
          <p:cNvSpPr>
            <a:spLocks noGrp="1"/>
          </p:cNvSpPr>
          <p:nvPr>
            <p:ph type="body" sz="quarter" idx="11"/>
          </p:nvPr>
        </p:nvSpPr>
        <p:spPr/>
        <p:txBody>
          <a:bodyPr/>
          <a:lstStyle/>
          <a:p>
            <a:r>
              <a:rPr lang="en-US" dirty="0"/>
              <a:t>Edit Event #1</a:t>
            </a:r>
          </a:p>
          <a:p>
            <a:pPr lvl="1"/>
            <a:r>
              <a:rPr lang="en-US" dirty="0">
                <a:solidFill>
                  <a:schemeClr val="tx2"/>
                </a:solidFill>
              </a:rPr>
              <a:t>EDIT DAY</a:t>
            </a:r>
            <a:r>
              <a:rPr lang="en-US" dirty="0"/>
              <a:t> 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2C2DA876-6DAC-8B45-B921-B30A58865CF9}"/>
              </a:ext>
            </a:extLst>
          </p:cNvPr>
          <p:cNvSpPr>
            <a:spLocks noGrp="1"/>
          </p:cNvSpPr>
          <p:nvPr>
            <p:ph type="body" sz="quarter" idx="18"/>
          </p:nvPr>
        </p:nvSpPr>
        <p:spPr/>
        <p:txBody>
          <a:bodyPr/>
          <a:lstStyle/>
          <a:p>
            <a:r>
              <a:rPr lang="en-US" dirty="0"/>
              <a:t>Edit Event #3</a:t>
            </a:r>
          </a:p>
          <a:p>
            <a:pPr lvl="1"/>
            <a:r>
              <a:rPr lang="en-US" dirty="0">
                <a:solidFill>
                  <a:schemeClr val="tx2"/>
                </a:solidFill>
              </a:rPr>
              <a:t>FRIDAY</a:t>
            </a:r>
            <a:r>
              <a:rPr lang="en-US" dirty="0"/>
              <a:t> FEB 28</a:t>
            </a:r>
          </a:p>
          <a:p>
            <a:pPr lvl="2"/>
            <a:r>
              <a:rPr lang="en-US" dirty="0"/>
              <a:t>X:XX-X:XX PM</a:t>
            </a:r>
          </a:p>
          <a:p>
            <a:pPr lvl="3"/>
            <a:r>
              <a:rPr lang="en-US" dirty="0"/>
              <a:t>Room, Building Name</a:t>
            </a:r>
          </a:p>
        </p:txBody>
      </p:sp>
      <p:sp>
        <p:nvSpPr>
          <p:cNvPr id="7" name="Text Placeholder 6">
            <a:extLst>
              <a:ext uri="{FF2B5EF4-FFF2-40B4-BE49-F238E27FC236}">
                <a16:creationId xmlns:a16="http://schemas.microsoft.com/office/drawing/2014/main" id="{0026A463-4ADE-7349-BF2B-4758F15AF631}"/>
              </a:ext>
            </a:extLst>
          </p:cNvPr>
          <p:cNvSpPr>
            <a:spLocks noGrp="1"/>
          </p:cNvSpPr>
          <p:nvPr>
            <p:ph type="body" sz="quarter" idx="19"/>
          </p:nvPr>
        </p:nvSpPr>
        <p:spPr/>
        <p:txBody>
          <a:bodyPr>
            <a:normAutofit fontScale="92500" lnSpcReduction="10000"/>
          </a:bodyPr>
          <a:lstStyle/>
          <a:p>
            <a:r>
              <a:rPr lang="en-US" dirty="0"/>
              <a:t>Edit Event #2</a:t>
            </a:r>
          </a:p>
          <a:p>
            <a:pPr lvl="4"/>
            <a:r>
              <a:rPr lang="en-US" dirty="0"/>
              <a:t>Edit Event </a:t>
            </a:r>
            <a:r>
              <a:rPr lang="en-US" dirty="0" err="1"/>
              <a:t>Subheader</a:t>
            </a:r>
            <a:endParaRPr lang="en-US" dirty="0"/>
          </a:p>
          <a:p>
            <a:pPr lvl="1"/>
            <a:r>
              <a:rPr lang="en-US" dirty="0">
                <a:solidFill>
                  <a:schemeClr val="tx2"/>
                </a:solidFill>
              </a:rPr>
              <a:t>EDIT DAY</a:t>
            </a:r>
            <a:r>
              <a:rPr lang="en-US" dirty="0"/>
              <a:t> 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30B72486-BAD5-2B42-9A8D-BDF544DDEE2E}"/>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Tree>
    <p:extLst>
      <p:ext uri="{BB962C8B-B14F-4D97-AF65-F5344CB8AC3E}">
        <p14:creationId xmlns:p14="http://schemas.microsoft.com/office/powerpoint/2010/main" val="915803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2</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2"/>
          <a:srcRect/>
          <a:stretch/>
        </p:blipFill>
        <p:spPr>
          <a:xfrm>
            <a:off x="1878752" y="6057786"/>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3"/>
          <a:srcRect/>
          <a:stretch/>
        </p:blipFill>
        <p:spPr>
          <a:xfrm>
            <a:off x="1878753"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1878751"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892245" y="8616314"/>
            <a:ext cx="1378854"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Tree>
    <p:extLst>
      <p:ext uri="{BB962C8B-B14F-4D97-AF65-F5344CB8AC3E}">
        <p14:creationId xmlns:p14="http://schemas.microsoft.com/office/powerpoint/2010/main" val="4156492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6E0774-94AE-5249-901F-3BACD35321A0}"/>
              </a:ext>
            </a:extLst>
          </p:cNvPr>
          <p:cNvSpPr>
            <a:spLocks noGrp="1"/>
          </p:cNvSpPr>
          <p:nvPr>
            <p:ph type="body" sz="quarter" idx="10"/>
          </p:nvPr>
        </p:nvSpPr>
        <p:spPr/>
        <p:txBody>
          <a:bodyPr/>
          <a:lstStyle/>
          <a:p>
            <a:r>
              <a:rPr lang="en-US" dirty="0"/>
              <a:t>EDIT TITLE</a:t>
            </a:r>
          </a:p>
        </p:txBody>
      </p:sp>
      <p:sp>
        <p:nvSpPr>
          <p:cNvPr id="3" name="Text Placeholder 2">
            <a:extLst>
              <a:ext uri="{FF2B5EF4-FFF2-40B4-BE49-F238E27FC236}">
                <a16:creationId xmlns:a16="http://schemas.microsoft.com/office/drawing/2014/main" id="{DB9270FF-4642-3F4E-AB62-762F599B8646}"/>
              </a:ext>
            </a:extLst>
          </p:cNvPr>
          <p:cNvSpPr>
            <a:spLocks noGrp="1"/>
          </p:cNvSpPr>
          <p:nvPr>
            <p:ph type="body" sz="quarter" idx="11"/>
          </p:nvPr>
        </p:nvSpPr>
        <p:spPr/>
        <p:txBody>
          <a:bodyPr>
            <a:normAutofit fontScale="92500"/>
          </a:bodyPr>
          <a:lstStyle/>
          <a:p>
            <a:r>
              <a:rPr lang="en-US" dirty="0"/>
              <a:t>Edit event description and </a:t>
            </a:r>
            <a:r>
              <a:rPr lang="en-US" b="1" dirty="0">
                <a:latin typeface="Sherman Sans Bold" pitchFamily="2" charset="77"/>
                <a:ea typeface="Sherman Sans Bold" pitchFamily="2" charset="77"/>
              </a:rPr>
              <a:t>month/date </a:t>
            </a:r>
            <a:r>
              <a:rPr lang="en-US" dirty="0"/>
              <a:t>here.</a:t>
            </a:r>
          </a:p>
          <a:p>
            <a:endParaRPr lang="en-US" dirty="0"/>
          </a:p>
          <a:p>
            <a:pPr lvl="1"/>
            <a:r>
              <a:rPr lang="en-US" dirty="0"/>
              <a:t>Edit contact [</a:t>
            </a:r>
            <a:r>
              <a:rPr lang="en-US" dirty="0">
                <a:solidFill>
                  <a:schemeClr val="bg1"/>
                </a:solidFill>
              </a:rPr>
              <a:t>URL</a:t>
            </a:r>
            <a:r>
              <a:rPr lang="en-US" dirty="0"/>
              <a:t>] here. </a:t>
            </a:r>
          </a:p>
          <a:p>
            <a:pPr lvl="2">
              <a:buNone/>
            </a:pPr>
            <a:endParaRPr lang="en-US" dirty="0"/>
          </a:p>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96AA37E7-A7CC-7247-B022-72DFDF25A111}"/>
              </a:ext>
            </a:extLst>
          </p:cNvPr>
          <p:cNvSpPr>
            <a:spLocks noGrp="1"/>
          </p:cNvSpPr>
          <p:nvPr>
            <p:ph type="body" sz="quarter" idx="20"/>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38941795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841F56-2646-9143-A5A7-32251041EB04}"/>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Introduction:</a:t>
            </a:r>
          </a:p>
        </p:txBody>
      </p:sp>
      <p:sp>
        <p:nvSpPr>
          <p:cNvPr id="3" name="Text Placeholder 2">
            <a:extLst>
              <a:ext uri="{FF2B5EF4-FFF2-40B4-BE49-F238E27FC236}">
                <a16:creationId xmlns:a16="http://schemas.microsoft.com/office/drawing/2014/main" id="{B5D1E624-F91D-444F-A3FE-77FB4A03D1C0}"/>
              </a:ext>
            </a:extLst>
          </p:cNvPr>
          <p:cNvSpPr>
            <a:spLocks noGrp="1"/>
          </p:cNvSpPr>
          <p:nvPr>
            <p:ph type="body" sz="quarter" idx="15"/>
          </p:nvPr>
        </p:nvSpPr>
        <p:spPr>
          <a:xfrm>
            <a:off x="394289"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4" name="Text Placeholder 3">
            <a:extLst>
              <a:ext uri="{FF2B5EF4-FFF2-40B4-BE49-F238E27FC236}">
                <a16:creationId xmlns:a16="http://schemas.microsoft.com/office/drawing/2014/main" id="{87115EC8-6980-0742-AB8A-26DA0E3266A9}"/>
              </a:ext>
            </a:extLst>
          </p:cNvPr>
          <p:cNvSpPr>
            <a:spLocks noGrp="1"/>
          </p:cNvSpPr>
          <p:nvPr>
            <p:ph type="body" sz="quarter" idx="16"/>
          </p:nvPr>
        </p:nvSpPr>
        <p:spPr>
          <a:xfrm>
            <a:off x="393287" y="1719386"/>
            <a:ext cx="4361688" cy="5892147"/>
          </a:xfrm>
        </p:spPr>
        <p:txBody>
          <a:bodyPr>
            <a:normAutofit/>
          </a:bodyPr>
          <a:lstStyle/>
          <a:p>
            <a:pPr fontAlgn="base">
              <a:lnSpc>
                <a:spcPts val="2120"/>
              </a:lnSpc>
              <a:spcAft>
                <a:spcPts val="1200"/>
              </a:spcAft>
            </a:pPr>
            <a:r>
              <a:rPr lang="en-US" sz="1600" b="0" dirty="0">
                <a:latin typeface="Sherman Sans Book" pitchFamily="2" charset="77"/>
                <a:ea typeface="Sherman Sans Book" pitchFamily="2" charset="77"/>
              </a:rPr>
              <a:t>In this document you will find a number of brand-aligned digital signage templates. Slides 1-12 will guide you through instructions and tips for template use. Slides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13-32 include 4 different signage styles or “themes”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and a variety of layouts for each theme. Slides 13, 18,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21 and 27 show example designs for each theme.</a:t>
            </a:r>
          </a:p>
          <a:p>
            <a:pPr>
              <a:lnSpc>
                <a:spcPts val="2120"/>
              </a:lnSpc>
              <a:spcAft>
                <a:spcPts val="1200"/>
              </a:spcAft>
            </a:pPr>
            <a:r>
              <a:rPr lang="en-US" sz="1600" b="0" dirty="0">
                <a:latin typeface="Sherman Sans Book" pitchFamily="2" charset="77"/>
                <a:ea typeface="Sherman Sans Book" pitchFamily="2" charset="77"/>
              </a:rPr>
              <a:t>If you have questions regarding these templates, brand assets, or the Syracuse University brand guidelines, visit </a:t>
            </a:r>
            <a:r>
              <a:rPr lang="en-US" sz="1600" b="0" dirty="0">
                <a:solidFill>
                  <a:schemeClr val="tx2"/>
                </a:solidFill>
                <a:hlinkClick r:id="rId2">
                  <a:extLst>
                    <a:ext uri="{A12FA001-AC4F-418D-AE19-62706E023703}">
                      <ahyp:hlinkClr xmlns:ahyp="http://schemas.microsoft.com/office/drawing/2018/hyperlinkcolor" val="tx"/>
                    </a:ext>
                  </a:extLst>
                </a:hlinkClick>
              </a:rPr>
              <a:t>answers.syr.edu</a:t>
            </a:r>
            <a:r>
              <a:rPr lang="en-US" sz="1600" b="0" dirty="0">
                <a:solidFill>
                  <a:schemeClr val="tx2"/>
                </a:solidFill>
              </a:rPr>
              <a:t> </a:t>
            </a:r>
            <a:r>
              <a:rPr lang="en-US" sz="1600" b="0" dirty="0">
                <a:latin typeface="Sherman Sans Book" pitchFamily="2" charset="77"/>
                <a:ea typeface="Sherman Sans Book" pitchFamily="2" charset="77"/>
              </a:rPr>
              <a:t>or </a:t>
            </a:r>
            <a:r>
              <a:rPr lang="en-US" sz="1600" b="0" dirty="0">
                <a:solidFill>
                  <a:schemeClr val="tx2"/>
                </a:solidFill>
                <a:hlinkClick r:id="rId3">
                  <a:extLst>
                    <a:ext uri="{A12FA001-AC4F-418D-AE19-62706E023703}">
                      <ahyp:hlinkClr xmlns:ahyp="http://schemas.microsoft.com/office/drawing/2018/hyperlinkcolor" val="tx"/>
                    </a:ext>
                  </a:extLst>
                </a:hlinkClick>
              </a:rPr>
              <a:t>contact</a:t>
            </a:r>
            <a:r>
              <a:rPr lang="en-US" sz="1600" b="0" dirty="0">
                <a:solidFill>
                  <a:schemeClr val="tx2"/>
                </a:solidFill>
                <a:latin typeface="Sherman Sans Book" pitchFamily="2" charset="77"/>
                <a:ea typeface="Sherman Sans Book" pitchFamily="2" charset="77"/>
              </a:rPr>
              <a:t> </a:t>
            </a:r>
            <a:r>
              <a:rPr lang="en-US" sz="1600" b="0" dirty="0">
                <a:latin typeface="Sherman Sans Book" pitchFamily="2" charset="77"/>
                <a:ea typeface="Sherman Sans Book" pitchFamily="2" charset="77"/>
              </a:rPr>
              <a:t>a Division of Marketing </a:t>
            </a:r>
            <a:br>
              <a:rPr lang="en-US" sz="1600" b="0" dirty="0">
                <a:latin typeface="Sherman Sans Book" pitchFamily="2" charset="77"/>
                <a:ea typeface="Sherman Sans Book" pitchFamily="2" charset="77"/>
              </a:rPr>
            </a:br>
            <a:r>
              <a:rPr lang="en-US" sz="1600" b="0" dirty="0">
                <a:latin typeface="Sherman Sans Book" pitchFamily="2" charset="77"/>
                <a:ea typeface="Sherman Sans Book" pitchFamily="2" charset="77"/>
              </a:rPr>
              <a:t>and Communications strategy team member.</a:t>
            </a:r>
          </a:p>
        </p:txBody>
      </p:sp>
    </p:spTree>
    <p:extLst>
      <p:ext uri="{BB962C8B-B14F-4D97-AF65-F5344CB8AC3E}">
        <p14:creationId xmlns:p14="http://schemas.microsoft.com/office/powerpoint/2010/main" val="34147010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4AE4B57-68D5-B74C-A3B0-1E3637E1D7FC}"/>
              </a:ext>
            </a:extLst>
          </p:cNvPr>
          <p:cNvSpPr>
            <a:spLocks noGrp="1"/>
          </p:cNvSpPr>
          <p:nvPr>
            <p:ph type="body" sz="quarter" idx="10"/>
          </p:nvPr>
        </p:nvSpPr>
        <p:spPr/>
        <p:txBody>
          <a:bodyPr/>
          <a:lstStyle/>
          <a:p>
            <a:r>
              <a:rPr lang="en-US" dirty="0"/>
              <a:t>EDIT TITLE</a:t>
            </a:r>
          </a:p>
          <a:p>
            <a:r>
              <a:rPr lang="en-US" dirty="0"/>
              <a:t>HERE</a:t>
            </a:r>
          </a:p>
        </p:txBody>
      </p:sp>
      <p:sp>
        <p:nvSpPr>
          <p:cNvPr id="8" name="Text Placeholder 7">
            <a:extLst>
              <a:ext uri="{FF2B5EF4-FFF2-40B4-BE49-F238E27FC236}">
                <a16:creationId xmlns:a16="http://schemas.microsoft.com/office/drawing/2014/main" id="{4F4C21C3-1B7E-6543-A706-74D93EA949D2}"/>
              </a:ext>
            </a:extLst>
          </p:cNvPr>
          <p:cNvSpPr>
            <a:spLocks noGrp="1"/>
          </p:cNvSpPr>
          <p:nvPr>
            <p:ph type="body" sz="quarter" idx="11"/>
          </p:nvPr>
        </p:nvSpPr>
        <p:spPr>
          <a:xfrm>
            <a:off x="574675" y="3252595"/>
            <a:ext cx="3982551" cy="3194042"/>
          </a:xfrm>
        </p:spPr>
        <p:txBody>
          <a:bodyPr/>
          <a:lstStyle/>
          <a:p>
            <a:r>
              <a:rPr lang="en-US" dirty="0"/>
              <a:t>Edit Event Title Here</a:t>
            </a:r>
          </a:p>
          <a:p>
            <a:pPr lvl="1"/>
            <a:r>
              <a:rPr lang="en-US" dirty="0"/>
              <a:t>Edit description here.</a:t>
            </a:r>
          </a:p>
          <a:p>
            <a:pPr lvl="1"/>
            <a:endParaRPr lang="en-US" dirty="0"/>
          </a:p>
          <a:p>
            <a:pPr lvl="1"/>
            <a:r>
              <a:rPr lang="en-US" dirty="0"/>
              <a:t>Edit Bulleted List:</a:t>
            </a:r>
          </a:p>
          <a:p>
            <a:pPr lvl="3" indent="-160020"/>
            <a:r>
              <a:rPr lang="en-US" dirty="0"/>
              <a:t>Bullet #1.</a:t>
            </a:r>
          </a:p>
          <a:p>
            <a:pPr lvl="3" indent="-160020"/>
            <a:r>
              <a:rPr lang="en-US" dirty="0"/>
              <a:t>Bullet #2.</a:t>
            </a:r>
          </a:p>
          <a:p>
            <a:pPr lvl="3" indent="-160020"/>
            <a:r>
              <a:rPr lang="en-US" dirty="0"/>
              <a:t>Bullet #3.</a:t>
            </a:r>
          </a:p>
        </p:txBody>
      </p:sp>
      <p:sp>
        <p:nvSpPr>
          <p:cNvPr id="9" name="Text Placeholder 8">
            <a:extLst>
              <a:ext uri="{FF2B5EF4-FFF2-40B4-BE49-F238E27FC236}">
                <a16:creationId xmlns:a16="http://schemas.microsoft.com/office/drawing/2014/main" id="{563D2009-C68D-934F-BDEE-4C5717D0E4B3}"/>
              </a:ext>
            </a:extLst>
          </p:cNvPr>
          <p:cNvSpPr>
            <a:spLocks noGrp="1"/>
          </p:cNvSpPr>
          <p:nvPr>
            <p:ph type="body" sz="quarter" idx="18"/>
          </p:nvPr>
        </p:nvSpPr>
        <p:spPr>
          <a:xfrm>
            <a:off x="574675" y="7143450"/>
            <a:ext cx="3982551" cy="1217324"/>
          </a:xfrm>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cxnSp>
        <p:nvCxnSpPr>
          <p:cNvPr id="10" name="Straight Connector 9">
            <a:extLst>
              <a:ext uri="{FF2B5EF4-FFF2-40B4-BE49-F238E27FC236}">
                <a16:creationId xmlns:a16="http://schemas.microsoft.com/office/drawing/2014/main" id="{EC55C38B-D709-5F43-B180-364BE059D5FD}"/>
              </a:ext>
            </a:extLst>
          </p:cNvPr>
          <p:cNvCxnSpPr/>
          <p:nvPr/>
        </p:nvCxnSpPr>
        <p:spPr>
          <a:xfrm>
            <a:off x="574675" y="6576742"/>
            <a:ext cx="398255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016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3</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6453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1106591" y="6057786"/>
            <a:ext cx="1392345" cy="2470521"/>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3363708" y="2969195"/>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392203"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392201" y="5538910"/>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115120" y="8648524"/>
            <a:ext cx="1356906" cy="200486"/>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 with Photos</a:t>
            </a:r>
          </a:p>
        </p:txBody>
      </p:sp>
      <p:sp>
        <p:nvSpPr>
          <p:cNvPr id="21" name="TextBox 20">
            <a:extLst>
              <a:ext uri="{FF2B5EF4-FFF2-40B4-BE49-F238E27FC236}">
                <a16:creationId xmlns:a16="http://schemas.microsoft.com/office/drawing/2014/main" id="{8A03FDC8-08CB-7442-9457-3C6D93553ED1}"/>
              </a:ext>
            </a:extLst>
          </p:cNvPr>
          <p:cNvSpPr txBox="1"/>
          <p:nvPr/>
        </p:nvSpPr>
        <p:spPr>
          <a:xfrm>
            <a:off x="3363708" y="5538910"/>
            <a:ext cx="1392348"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2-Row</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680794" y="8673667"/>
            <a:ext cx="1356905" cy="147083"/>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3-Row</a:t>
            </a:r>
          </a:p>
        </p:txBody>
      </p:sp>
      <p:pic>
        <p:nvPicPr>
          <p:cNvPr id="15" name="Picture 14">
            <a:extLst>
              <a:ext uri="{FF2B5EF4-FFF2-40B4-BE49-F238E27FC236}">
                <a16:creationId xmlns:a16="http://schemas.microsoft.com/office/drawing/2014/main" id="{843E6606-CD2D-0641-8FD5-75CE4CC12117}"/>
              </a:ext>
            </a:extLst>
          </p:cNvPr>
          <p:cNvPicPr>
            <a:picLocks noChangeAspect="1"/>
          </p:cNvPicPr>
          <p:nvPr/>
        </p:nvPicPr>
        <p:blipFill>
          <a:blip r:embed="rId6"/>
          <a:srcRect/>
          <a:stretch/>
        </p:blipFill>
        <p:spPr>
          <a:xfrm>
            <a:off x="1877955" y="2969195"/>
            <a:ext cx="1392345" cy="2470521"/>
          </a:xfrm>
          <a:prstGeom prst="rect">
            <a:avLst/>
          </a:prstGeom>
          <a:ln w="6350">
            <a:solidFill>
              <a:schemeClr val="bg2"/>
            </a:solidFill>
          </a:ln>
        </p:spPr>
      </p:pic>
      <p:sp>
        <p:nvSpPr>
          <p:cNvPr id="17" name="TextBox 16">
            <a:extLst>
              <a:ext uri="{FF2B5EF4-FFF2-40B4-BE49-F238E27FC236}">
                <a16:creationId xmlns:a16="http://schemas.microsoft.com/office/drawing/2014/main" id="{8923D69D-A3D2-E64E-8CDA-C4B7A06AB7A8}"/>
              </a:ext>
            </a:extLst>
          </p:cNvPr>
          <p:cNvSpPr txBox="1"/>
          <p:nvPr/>
        </p:nvSpPr>
        <p:spPr>
          <a:xfrm>
            <a:off x="1877955" y="5538910"/>
            <a:ext cx="1392348" cy="223886"/>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1-Row with Photo</a:t>
            </a:r>
          </a:p>
        </p:txBody>
      </p:sp>
    </p:spTree>
    <p:extLst>
      <p:ext uri="{BB962C8B-B14F-4D97-AF65-F5344CB8AC3E}">
        <p14:creationId xmlns:p14="http://schemas.microsoft.com/office/powerpoint/2010/main" val="2031670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51004C-D46B-8849-B1AC-0594241FDE85}"/>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30DA924A-4ED0-5B4B-B257-3A5B9B8E89A1}"/>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D6100757-05C3-3542-ACA9-4868292145E9}"/>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3"/>
            <a:endParaRPr lang="en-US" dirty="0"/>
          </a:p>
          <a:p>
            <a:pPr lvl="3"/>
            <a:r>
              <a:rPr lang="en-US" dirty="0"/>
              <a:t>Room, Building Name</a:t>
            </a:r>
          </a:p>
        </p:txBody>
      </p:sp>
      <p:sp>
        <p:nvSpPr>
          <p:cNvPr id="5" name="Text Placeholder 4">
            <a:extLst>
              <a:ext uri="{FF2B5EF4-FFF2-40B4-BE49-F238E27FC236}">
                <a16:creationId xmlns:a16="http://schemas.microsoft.com/office/drawing/2014/main" id="{F6E36178-32B4-E943-AA78-C1CA7D1B53C6}"/>
              </a:ext>
            </a:extLst>
          </p:cNvPr>
          <p:cNvSpPr>
            <a:spLocks noGrp="1"/>
          </p:cNvSpPr>
          <p:nvPr>
            <p:ph type="body" sz="quarter" idx="23"/>
          </p:nvPr>
        </p:nvSpPr>
        <p:spPr>
          <a:xfrm>
            <a:off x="574415" y="821473"/>
            <a:ext cx="3983071" cy="281005"/>
          </a:xfrm>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1647951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E7BB4D-2859-CB4C-BF84-BE44D4D0AA67}"/>
              </a:ext>
            </a:extLst>
          </p:cNvPr>
          <p:cNvSpPr>
            <a:spLocks noGrp="1"/>
          </p:cNvSpPr>
          <p:nvPr>
            <p:ph type="body" sz="quarter" idx="10"/>
          </p:nvPr>
        </p:nvSpPr>
        <p:spPr>
          <a:xfrm>
            <a:off x="574415" y="3835584"/>
            <a:ext cx="3983071" cy="1056441"/>
          </a:xfrm>
        </p:spPr>
        <p:txBody>
          <a:bodyPr>
            <a:normAutofit fontScale="85000" lnSpcReduction="10000"/>
          </a:bodyPr>
          <a:lstStyle/>
          <a:p>
            <a:r>
              <a:rPr lang="en-US" dirty="0"/>
              <a:t>Edit Title Here</a:t>
            </a:r>
          </a:p>
        </p:txBody>
      </p:sp>
      <p:sp>
        <p:nvSpPr>
          <p:cNvPr id="3" name="Text Placeholder 2">
            <a:extLst>
              <a:ext uri="{FF2B5EF4-FFF2-40B4-BE49-F238E27FC236}">
                <a16:creationId xmlns:a16="http://schemas.microsoft.com/office/drawing/2014/main" id="{A9D26337-7A0D-1647-B7F0-40AFE7E29BD3}"/>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0CF4D70D-6081-434C-8290-A34DC2ADB2AB}"/>
              </a:ext>
            </a:extLst>
          </p:cNvPr>
          <p:cNvSpPr>
            <a:spLocks noGrp="1"/>
          </p:cNvSpPr>
          <p:nvPr>
            <p:ph type="body" sz="quarter" idx="16"/>
          </p:nvPr>
        </p:nvSpPr>
        <p:spPr/>
        <p:txBody>
          <a:bodyPr/>
          <a:lstStyle/>
          <a:p>
            <a:r>
              <a:rPr lang="en-US" dirty="0">
                <a:solidFill>
                  <a:schemeClr val="tx2"/>
                </a:solidFill>
              </a:rPr>
              <a:t>EDIT DAY </a:t>
            </a:r>
            <a:r>
              <a:rPr lang="en-US" dirty="0"/>
              <a:t>MONTH/DATE</a:t>
            </a:r>
          </a:p>
          <a:p>
            <a:pPr lvl="1"/>
            <a:r>
              <a:rPr lang="en-US" dirty="0"/>
              <a:t>X:XX-X:XX PM</a:t>
            </a:r>
          </a:p>
          <a:p>
            <a:pPr lvl="2"/>
            <a:endParaRPr lang="en-US" dirty="0"/>
          </a:p>
          <a:p>
            <a:pPr lvl="2"/>
            <a:r>
              <a:rPr lang="en-US" dirty="0"/>
              <a:t>Room, Building Name</a:t>
            </a:r>
          </a:p>
        </p:txBody>
      </p:sp>
      <p:sp>
        <p:nvSpPr>
          <p:cNvPr id="5" name="Picture Placeholder 4">
            <a:extLst>
              <a:ext uri="{FF2B5EF4-FFF2-40B4-BE49-F238E27FC236}">
                <a16:creationId xmlns:a16="http://schemas.microsoft.com/office/drawing/2014/main" id="{CD300550-F944-3D42-B513-1357DEA87FDB}"/>
              </a:ext>
            </a:extLst>
          </p:cNvPr>
          <p:cNvSpPr>
            <a:spLocks noGrp="1"/>
          </p:cNvSpPr>
          <p:nvPr>
            <p:ph type="pic" sz="quarter" idx="17"/>
          </p:nvPr>
        </p:nvSpPr>
        <p:spPr/>
      </p:sp>
      <p:sp>
        <p:nvSpPr>
          <p:cNvPr id="6" name="Text Placeholder 5">
            <a:extLst>
              <a:ext uri="{FF2B5EF4-FFF2-40B4-BE49-F238E27FC236}">
                <a16:creationId xmlns:a16="http://schemas.microsoft.com/office/drawing/2014/main" id="{11A9E09E-4996-4349-84DD-9B56D0CD5323}"/>
              </a:ext>
            </a:extLst>
          </p:cNvPr>
          <p:cNvSpPr>
            <a:spLocks noGrp="1"/>
          </p:cNvSpPr>
          <p:nvPr>
            <p:ph type="body" sz="quarter" idx="23"/>
          </p:nvPr>
        </p:nvSpPr>
        <p:spPr>
          <a:xfrm>
            <a:off x="574415" y="3289283"/>
            <a:ext cx="3983071" cy="281005"/>
          </a:xfrm>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2778029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511DC3-B32C-674A-AC5D-441986AEA4DA}"/>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E230FFB7-979F-6646-A986-1247539730FD}"/>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9EB8AA59-83CA-E943-874E-197906111FA7}"/>
              </a:ext>
            </a:extLst>
          </p:cNvPr>
          <p:cNvSpPr>
            <a:spLocks noGrp="1"/>
          </p:cNvSpPr>
          <p:nvPr>
            <p:ph type="body" sz="quarter" idx="23"/>
          </p:nvPr>
        </p:nvSpPr>
        <p:spPr/>
        <p:txBody>
          <a:bodyPr>
            <a:normAutofit fontScale="92500" lnSpcReduction="10000"/>
          </a:bodyPr>
          <a:lstStyle/>
          <a:p>
            <a:r>
              <a:rPr lang="en-US" dirty="0"/>
              <a:t>EDIT SUBHEADER HERE</a:t>
            </a:r>
          </a:p>
        </p:txBody>
      </p:sp>
      <p:sp>
        <p:nvSpPr>
          <p:cNvPr id="5" name="Text Placeholder 4">
            <a:extLst>
              <a:ext uri="{FF2B5EF4-FFF2-40B4-BE49-F238E27FC236}">
                <a16:creationId xmlns:a16="http://schemas.microsoft.com/office/drawing/2014/main" id="{700585F3-0195-0E45-B478-FD2DDF8D2E29}"/>
              </a:ext>
            </a:extLst>
          </p:cNvPr>
          <p:cNvSpPr>
            <a:spLocks noGrp="1"/>
          </p:cNvSpPr>
          <p:nvPr>
            <p:ph type="body" sz="quarter" idx="1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BE324C88-16BB-714D-BD24-4526BCB785C8}"/>
              </a:ext>
            </a:extLst>
          </p:cNvPr>
          <p:cNvSpPr>
            <a:spLocks noGrp="1"/>
          </p:cNvSpPr>
          <p:nvPr>
            <p:ph type="body" sz="quarter" idx="24"/>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Tree>
    <p:extLst>
      <p:ext uri="{BB962C8B-B14F-4D97-AF65-F5344CB8AC3E}">
        <p14:creationId xmlns:p14="http://schemas.microsoft.com/office/powerpoint/2010/main" val="4112581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6D1DDC14-B055-B045-A78B-BF8FE0EFA832}"/>
              </a:ext>
            </a:extLst>
          </p:cNvPr>
          <p:cNvSpPr>
            <a:spLocks noGrp="1"/>
          </p:cNvSpPr>
          <p:nvPr>
            <p:ph type="body" sz="quarter" idx="10"/>
          </p:nvPr>
        </p:nvSpPr>
        <p:spPr/>
        <p:txBody>
          <a:bodyPr/>
          <a:lstStyle/>
          <a:p>
            <a:r>
              <a:rPr lang="en-US" dirty="0"/>
              <a:t>Edit Title Here</a:t>
            </a:r>
          </a:p>
        </p:txBody>
      </p:sp>
      <p:sp>
        <p:nvSpPr>
          <p:cNvPr id="14" name="Text Placeholder 13">
            <a:extLst>
              <a:ext uri="{FF2B5EF4-FFF2-40B4-BE49-F238E27FC236}">
                <a16:creationId xmlns:a16="http://schemas.microsoft.com/office/drawing/2014/main" id="{9DD5CD4C-283B-264E-AC33-F6C325075098}"/>
              </a:ext>
            </a:extLst>
          </p:cNvPr>
          <p:cNvSpPr>
            <a:spLocks noGrp="1"/>
          </p:cNvSpPr>
          <p:nvPr>
            <p:ph type="body" sz="quarter" idx="19"/>
          </p:nvPr>
        </p:nvSpPr>
        <p:spPr/>
        <p:txBody>
          <a:bodyPr/>
          <a:lstStyle/>
          <a:p>
            <a:r>
              <a:rPr lang="en-US" dirty="0"/>
              <a:t>Edit Event #2</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3"/>
            <a:r>
              <a:rPr lang="en-US" dirty="0"/>
              <a:t>Room, Building Name</a:t>
            </a:r>
          </a:p>
        </p:txBody>
      </p:sp>
      <p:sp>
        <p:nvSpPr>
          <p:cNvPr id="13" name="Text Placeholder 12">
            <a:extLst>
              <a:ext uri="{FF2B5EF4-FFF2-40B4-BE49-F238E27FC236}">
                <a16:creationId xmlns:a16="http://schemas.microsoft.com/office/drawing/2014/main" id="{8F23FF83-CBB6-9D49-A2B9-8329808165D4}"/>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15" name="Text Placeholder 14">
            <a:extLst>
              <a:ext uri="{FF2B5EF4-FFF2-40B4-BE49-F238E27FC236}">
                <a16:creationId xmlns:a16="http://schemas.microsoft.com/office/drawing/2014/main" id="{D06500D6-B90C-3242-BC6A-78C7F7B92DAA}"/>
              </a:ext>
            </a:extLst>
          </p:cNvPr>
          <p:cNvSpPr>
            <a:spLocks noGrp="1"/>
          </p:cNvSpPr>
          <p:nvPr>
            <p:ph type="body" sz="quarter" idx="20"/>
          </p:nvPr>
        </p:nvSpPr>
        <p:spPr/>
        <p:txBody>
          <a:bodyPr/>
          <a:lstStyle/>
          <a:p>
            <a:r>
              <a:rPr lang="en-US" dirty="0"/>
              <a:t>Edit Event #1</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2"/>
            <a:r>
              <a:rPr lang="en-US" dirty="0">
                <a:solidFill>
                  <a:schemeClr val="tx2"/>
                </a:solidFill>
              </a:rPr>
              <a:t>DAY</a:t>
            </a:r>
            <a:r>
              <a:rPr lang="en-US" dirty="0"/>
              <a:t> DATE, TIME</a:t>
            </a:r>
          </a:p>
          <a:p>
            <a:pPr lvl="3"/>
            <a:r>
              <a:rPr lang="en-US" dirty="0"/>
              <a:t>Room, Building Name</a:t>
            </a:r>
          </a:p>
        </p:txBody>
      </p:sp>
      <p:sp>
        <p:nvSpPr>
          <p:cNvPr id="2" name="Content Placeholder 1">
            <a:extLst>
              <a:ext uri="{FF2B5EF4-FFF2-40B4-BE49-F238E27FC236}">
                <a16:creationId xmlns:a16="http://schemas.microsoft.com/office/drawing/2014/main" id="{7C6F47EE-76C8-4244-A43D-7F553202DFFF}"/>
              </a:ext>
            </a:extLst>
          </p:cNvPr>
          <p:cNvSpPr>
            <a:spLocks noGrp="1"/>
          </p:cNvSpPr>
          <p:nvPr>
            <p:ph sz="quarter" idx="21"/>
          </p:nvPr>
        </p:nvSpPr>
        <p:spPr/>
        <p:txBody>
          <a:bodyPr/>
          <a:lstStyle/>
          <a:p>
            <a:endParaRPr lang="en-US"/>
          </a:p>
        </p:txBody>
      </p:sp>
      <p:sp>
        <p:nvSpPr>
          <p:cNvPr id="3" name="Content Placeholder 2">
            <a:extLst>
              <a:ext uri="{FF2B5EF4-FFF2-40B4-BE49-F238E27FC236}">
                <a16:creationId xmlns:a16="http://schemas.microsoft.com/office/drawing/2014/main" id="{D3A44C17-F845-4C4D-9369-7704DF7EC667}"/>
              </a:ext>
            </a:extLst>
          </p:cNvPr>
          <p:cNvSpPr>
            <a:spLocks noGrp="1"/>
          </p:cNvSpPr>
          <p:nvPr>
            <p:ph sz="quarter" idx="22"/>
          </p:nvPr>
        </p:nvSpPr>
        <p:spPr/>
        <p:txBody>
          <a:bodyPr/>
          <a:lstStyle/>
          <a:p>
            <a:endParaRPr lang="en-US"/>
          </a:p>
        </p:txBody>
      </p:sp>
      <p:sp>
        <p:nvSpPr>
          <p:cNvPr id="18" name="Text Placeholder 17">
            <a:extLst>
              <a:ext uri="{FF2B5EF4-FFF2-40B4-BE49-F238E27FC236}">
                <a16:creationId xmlns:a16="http://schemas.microsoft.com/office/drawing/2014/main" id="{4BCBB932-5692-2D4A-909A-6B2C47639A37}"/>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973520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BB8560-746E-644B-9215-E67404349621}"/>
              </a:ext>
            </a:extLst>
          </p:cNvPr>
          <p:cNvSpPr>
            <a:spLocks noGrp="1"/>
          </p:cNvSpPr>
          <p:nvPr>
            <p:ph type="body" sz="quarter" idx="10"/>
          </p:nvPr>
        </p:nvSpPr>
        <p:spPr/>
        <p:txBody>
          <a:bodyPr/>
          <a:lstStyle/>
          <a:p>
            <a:r>
              <a:rPr lang="en-US" dirty="0"/>
              <a:t>Edit Title Here</a:t>
            </a:r>
          </a:p>
        </p:txBody>
      </p:sp>
      <p:sp>
        <p:nvSpPr>
          <p:cNvPr id="3" name="Text Placeholder 2">
            <a:extLst>
              <a:ext uri="{FF2B5EF4-FFF2-40B4-BE49-F238E27FC236}">
                <a16:creationId xmlns:a16="http://schemas.microsoft.com/office/drawing/2014/main" id="{8875ECC7-3CD7-644B-990D-62ABF2E18B5D}"/>
              </a:ext>
            </a:extLst>
          </p:cNvPr>
          <p:cNvSpPr>
            <a:spLocks noGrp="1"/>
          </p:cNvSpPr>
          <p:nvPr>
            <p:ph type="body" sz="quarter" idx="11"/>
          </p:nvPr>
        </p:nvSpPr>
        <p:spPr/>
        <p:txBody>
          <a:bodyPr/>
          <a:lstStyle/>
          <a:p>
            <a:r>
              <a:rPr lang="en-US" dirty="0"/>
              <a:t>Edit Event #1</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4" name="Text Placeholder 3">
            <a:extLst>
              <a:ext uri="{FF2B5EF4-FFF2-40B4-BE49-F238E27FC236}">
                <a16:creationId xmlns:a16="http://schemas.microsoft.com/office/drawing/2014/main" id="{1E744D5B-183C-0144-A422-985A1B2E4001}"/>
              </a:ext>
            </a:extLst>
          </p:cNvPr>
          <p:cNvSpPr>
            <a:spLocks noGrp="1"/>
          </p:cNvSpPr>
          <p:nvPr>
            <p:ph type="body" sz="quarter" idx="18"/>
          </p:nvPr>
        </p:nvSpPr>
        <p:spPr/>
        <p:txBody>
          <a:bodyPr/>
          <a:lstStyle/>
          <a:p>
            <a:r>
              <a:rPr lang="en-US" dirty="0"/>
              <a:t>Edit Event #3</a:t>
            </a:r>
          </a:p>
          <a:p>
            <a:pPr lvl="1"/>
            <a:r>
              <a:rPr lang="en-US" dirty="0">
                <a:solidFill>
                  <a:schemeClr val="tx2"/>
                </a:solidFill>
              </a:rPr>
              <a:t>EDIT DAY </a:t>
            </a:r>
            <a:r>
              <a:rPr lang="en-US" dirty="0"/>
              <a:t>MONTH/DATE</a:t>
            </a:r>
          </a:p>
          <a:p>
            <a:pPr lvl="2"/>
            <a:r>
              <a:rPr lang="en-US" dirty="0"/>
              <a:t>X:XX-X:XX PM</a:t>
            </a:r>
          </a:p>
          <a:p>
            <a:pPr lvl="3"/>
            <a:r>
              <a:rPr lang="en-US" dirty="0"/>
              <a:t>Room, Building name</a:t>
            </a:r>
          </a:p>
          <a:p>
            <a:endParaRPr lang="en-US" dirty="0"/>
          </a:p>
        </p:txBody>
      </p:sp>
      <p:sp>
        <p:nvSpPr>
          <p:cNvPr id="5" name="Text Placeholder 4">
            <a:extLst>
              <a:ext uri="{FF2B5EF4-FFF2-40B4-BE49-F238E27FC236}">
                <a16:creationId xmlns:a16="http://schemas.microsoft.com/office/drawing/2014/main" id="{3524021D-983F-7A49-8E95-6B7283AD6114}"/>
              </a:ext>
            </a:extLst>
          </p:cNvPr>
          <p:cNvSpPr>
            <a:spLocks noGrp="1"/>
          </p:cNvSpPr>
          <p:nvPr>
            <p:ph type="body" sz="quarter" idx="19"/>
          </p:nvPr>
        </p:nvSpPr>
        <p:spPr/>
        <p:txBody>
          <a:bodyPr/>
          <a:lstStyle/>
          <a:p>
            <a:r>
              <a:rPr lang="en-US" dirty="0"/>
              <a:t>Edit Event #2</a:t>
            </a:r>
          </a:p>
          <a:p>
            <a:pPr lvl="1"/>
            <a:r>
              <a:rPr lang="en-US" dirty="0">
                <a:solidFill>
                  <a:schemeClr val="tx2"/>
                </a:solidFill>
              </a:rPr>
              <a:t>EDIT DAY </a:t>
            </a:r>
            <a:r>
              <a:rPr lang="en-US" dirty="0"/>
              <a:t>MONTH/DATE</a:t>
            </a:r>
          </a:p>
          <a:p>
            <a:pPr lvl="2"/>
            <a:r>
              <a:rPr lang="en-US" dirty="0"/>
              <a:t>X:XX-X:XX PM</a:t>
            </a:r>
          </a:p>
          <a:p>
            <a:pPr lvl="3"/>
            <a:r>
              <a:rPr lang="en-US" dirty="0"/>
              <a:t>Room, Building name</a:t>
            </a:r>
          </a:p>
        </p:txBody>
      </p:sp>
      <p:sp>
        <p:nvSpPr>
          <p:cNvPr id="6" name="Text Placeholder 5">
            <a:extLst>
              <a:ext uri="{FF2B5EF4-FFF2-40B4-BE49-F238E27FC236}">
                <a16:creationId xmlns:a16="http://schemas.microsoft.com/office/drawing/2014/main" id="{52CA4104-40F5-E547-88F9-9F7FE4A5B3F8}"/>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Tree>
    <p:extLst>
      <p:ext uri="{BB962C8B-B14F-4D97-AF65-F5344CB8AC3E}">
        <p14:creationId xmlns:p14="http://schemas.microsoft.com/office/powerpoint/2010/main" val="3443596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48C0CF-BCD2-E34F-A16A-728E358E9D67}"/>
              </a:ext>
            </a:extLst>
          </p:cNvPr>
          <p:cNvSpPr/>
          <p:nvPr/>
        </p:nvSpPr>
        <p:spPr>
          <a:xfrm>
            <a:off x="0" y="0"/>
            <a:ext cx="5148263" cy="9144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D0405D8-DF21-DE43-824B-80F54B100B3E}"/>
              </a:ext>
            </a:extLst>
          </p:cNvPr>
          <p:cNvSpPr/>
          <p:nvPr/>
        </p:nvSpPr>
        <p:spPr>
          <a:xfrm>
            <a:off x="-1" y="2067339"/>
            <a:ext cx="5148263" cy="70766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7A468AF0-8431-0344-BF86-F136EC4BFCBB}"/>
              </a:ext>
            </a:extLst>
          </p:cNvPr>
          <p:cNvSpPr txBox="1">
            <a:spLocks/>
          </p:cNvSpPr>
          <p:nvPr/>
        </p:nvSpPr>
        <p:spPr>
          <a:xfrm>
            <a:off x="158060" y="430336"/>
            <a:ext cx="4833730" cy="1483017"/>
          </a:xfrm>
          <a:prstGeom prst="rect">
            <a:avLst/>
          </a:prstGeom>
        </p:spPr>
        <p:txBody>
          <a:bodyPr lIns="0" tIns="0" rIns="0" bIns="0" anchor="ctr" anchorCtr="0">
            <a:normAutofit/>
          </a:bodyPr>
          <a:lstStyle>
            <a:lvl1pPr marL="0" indent="0" algn="l" defTabSz="685766" rtl="0" eaLnBrk="1" latinLnBrk="0" hangingPunct="1">
              <a:lnSpc>
                <a:spcPct val="100000"/>
              </a:lnSpc>
              <a:spcBef>
                <a:spcPts val="75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685766" rtl="0" eaLnBrk="1" latinLnBrk="0" hangingPunct="1">
              <a:lnSpc>
                <a:spcPct val="65000"/>
              </a:lnSpc>
              <a:spcBef>
                <a:spcPts val="0"/>
              </a:spcBef>
              <a:buClr>
                <a:schemeClr val="tx2"/>
              </a:buClr>
              <a:buFont typeface="Arial" panose="020B0604020202020204" pitchFamily="34" charset="0"/>
              <a:buNone/>
              <a:defRPr sz="3200" b="0" i="0" kern="1200">
                <a:solidFill>
                  <a:schemeClr val="accent1"/>
                </a:solidFill>
                <a:latin typeface="Sherman Sans Book" pitchFamily="2" charset="77"/>
                <a:ea typeface="Sherman Sans Book" pitchFamily="2" charset="77"/>
                <a:cs typeface="+mn-cs"/>
              </a:defRPr>
            </a:lvl2pPr>
            <a:lvl3pPr marL="0" indent="0" algn="l" defTabSz="685766" rtl="0" eaLnBrk="1" latinLnBrk="0" hangingPunct="1">
              <a:lnSpc>
                <a:spcPts val="3260"/>
              </a:lnSpc>
              <a:spcBef>
                <a:spcPts val="0"/>
              </a:spcBef>
              <a:buClr>
                <a:schemeClr val="tx2"/>
              </a:buClr>
              <a:buFont typeface="Arial" panose="020B0604020202020204" pitchFamily="34" charset="0"/>
              <a:buNone/>
              <a:defRPr sz="1800" kern="1200">
                <a:solidFill>
                  <a:schemeClr val="accent1"/>
                </a:solidFill>
                <a:latin typeface="Sherman Sans Book" pitchFamily="2" charset="77"/>
                <a:ea typeface="Sherman Sans Book" pitchFamily="2" charset="77"/>
                <a:cs typeface="+mn-cs"/>
              </a:defRPr>
            </a:lvl3pPr>
            <a:lvl4pPr marL="0" indent="0" algn="l" defTabSz="685766" rtl="0" eaLnBrk="1" latinLnBrk="0" hangingPunct="1">
              <a:lnSpc>
                <a:spcPct val="90000"/>
              </a:lnSpc>
              <a:spcBef>
                <a:spcPts val="0"/>
              </a:spcBef>
              <a:buClr>
                <a:schemeClr val="tx2"/>
              </a:buClr>
              <a:buFont typeface="Arial" panose="020B0604020202020204" pitchFamily="34" charset="0"/>
              <a:buNone/>
              <a:defRPr sz="1600" kern="1200">
                <a:solidFill>
                  <a:schemeClr val="accent1"/>
                </a:solidFill>
                <a:latin typeface="Sherman Sans Book" pitchFamily="2" charset="77"/>
                <a:ea typeface="Sherman Sans Book" pitchFamily="2" charset="77"/>
                <a:cs typeface="+mn-cs"/>
              </a:defRPr>
            </a:lvl4pPr>
            <a:lvl5pPr marL="0" indent="0" algn="l" defTabSz="685766" rtl="0" eaLnBrk="1" latinLnBrk="0" hangingPunct="1">
              <a:lnSpc>
                <a:spcPct val="90000"/>
              </a:lnSpc>
              <a:spcBef>
                <a:spcPts val="0"/>
              </a:spcBef>
              <a:buClr>
                <a:schemeClr val="tx2"/>
              </a:buClr>
              <a:buFont typeface="Arial" panose="020B0604020202020204" pitchFamily="34" charset="0"/>
              <a:buNone/>
              <a:defRPr sz="1400" kern="1200">
                <a:solidFill>
                  <a:schemeClr val="accent1"/>
                </a:solidFill>
                <a:latin typeface="Sherman Sans Book" pitchFamily="2" charset="77"/>
                <a:ea typeface="Sherman Sans Book" pitchFamily="2" charset="77"/>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US" sz="7200" b="1" dirty="0">
                <a:latin typeface="Sherman Sans Bold" pitchFamily="2" charset="77"/>
                <a:ea typeface="Sherman Sans Bold" pitchFamily="2" charset="77"/>
              </a:rPr>
              <a:t>Theme 4</a:t>
            </a:r>
          </a:p>
        </p:txBody>
      </p:sp>
      <p:sp>
        <p:nvSpPr>
          <p:cNvPr id="10" name="Text Placeholder 2">
            <a:extLst>
              <a:ext uri="{FF2B5EF4-FFF2-40B4-BE49-F238E27FC236}">
                <a16:creationId xmlns:a16="http://schemas.microsoft.com/office/drawing/2014/main" id="{A4455A3D-699E-8944-B82B-E0BF110656D3}"/>
              </a:ext>
            </a:extLst>
          </p:cNvPr>
          <p:cNvSpPr txBox="1">
            <a:spLocks/>
          </p:cNvSpPr>
          <p:nvPr/>
        </p:nvSpPr>
        <p:spPr>
          <a:xfrm>
            <a:off x="1784549" y="2376713"/>
            <a:ext cx="1580751" cy="268027"/>
          </a:xfrm>
          <a:prstGeom prst="rect">
            <a:avLst/>
          </a:prstGeom>
        </p:spPr>
        <p:txBody>
          <a:bodyPr lIns="0" tIns="0" rIns="0" bIns="0" anchor="ctr" anchorCtr="0">
            <a:noAutofit/>
          </a:bodyPr>
          <a:lstStyle>
            <a:lvl1pPr marL="0" indent="0" algn="l" defTabSz="914344" rtl="0" eaLnBrk="1" latinLnBrk="0" hangingPunct="1">
              <a:lnSpc>
                <a:spcPct val="100000"/>
              </a:lnSpc>
              <a:spcBef>
                <a:spcPts val="1000"/>
              </a:spcBef>
              <a:buClr>
                <a:schemeClr val="tx2"/>
              </a:buClr>
              <a:buFont typeface="Arial" panose="020B0604020202020204" pitchFamily="34" charset="0"/>
              <a:buNone/>
              <a:defRPr sz="1600" b="0" i="0" kern="1200">
                <a:solidFill>
                  <a:schemeClr val="bg1"/>
                </a:solidFill>
                <a:latin typeface="Sherman Sans Book" pitchFamily="2" charset="77"/>
                <a:ea typeface="Sherman Sans Book" pitchFamily="2" charset="77"/>
                <a:cs typeface="+mn-cs"/>
              </a:defRPr>
            </a:lvl1pPr>
            <a:lvl2pPr marL="0" indent="0" algn="l" defTabSz="914344" rtl="0" eaLnBrk="1" latinLnBrk="0" hangingPunct="1">
              <a:lnSpc>
                <a:spcPct val="65000"/>
              </a:lnSpc>
              <a:spcBef>
                <a:spcPts val="0"/>
              </a:spcBef>
              <a:buClr>
                <a:schemeClr val="tx2"/>
              </a:buClr>
              <a:buFont typeface="Arial" panose="020B0604020202020204" pitchFamily="34" charset="0"/>
              <a:buNone/>
              <a:defRPr sz="4267" b="0" i="0" kern="1200">
                <a:solidFill>
                  <a:schemeClr val="accent1"/>
                </a:solidFill>
                <a:latin typeface="Sherman Sans Book" pitchFamily="2" charset="77"/>
                <a:ea typeface="Sherman Sans Book" pitchFamily="2" charset="77"/>
                <a:cs typeface="+mn-cs"/>
              </a:defRPr>
            </a:lvl2pPr>
            <a:lvl3pPr marL="0" indent="0" algn="l" defTabSz="914344" rtl="0" eaLnBrk="1" latinLnBrk="0" hangingPunct="1">
              <a:lnSpc>
                <a:spcPts val="4347"/>
              </a:lnSpc>
              <a:spcBef>
                <a:spcPts val="0"/>
              </a:spcBef>
              <a:buClr>
                <a:schemeClr val="tx2"/>
              </a:buClr>
              <a:buFont typeface="Arial" panose="020B0604020202020204" pitchFamily="34" charset="0"/>
              <a:buNone/>
              <a:defRPr sz="2400" kern="1200">
                <a:solidFill>
                  <a:schemeClr val="accent1"/>
                </a:solidFill>
                <a:latin typeface="Sherman Sans Book" pitchFamily="2" charset="77"/>
                <a:ea typeface="Sherman Sans Book" pitchFamily="2" charset="77"/>
                <a:cs typeface="+mn-cs"/>
              </a:defRPr>
            </a:lvl3pPr>
            <a:lvl4pPr marL="0" indent="0" algn="l" defTabSz="914344" rtl="0" eaLnBrk="1" latinLnBrk="0" hangingPunct="1">
              <a:lnSpc>
                <a:spcPct val="90000"/>
              </a:lnSpc>
              <a:spcBef>
                <a:spcPts val="0"/>
              </a:spcBef>
              <a:buClr>
                <a:schemeClr val="tx2"/>
              </a:buClr>
              <a:buFont typeface="Arial" panose="020B0604020202020204" pitchFamily="34" charset="0"/>
              <a:buNone/>
              <a:defRPr sz="2133" kern="1200">
                <a:solidFill>
                  <a:schemeClr val="accent1"/>
                </a:solidFill>
                <a:latin typeface="Sherman Sans Book" pitchFamily="2" charset="77"/>
                <a:ea typeface="Sherman Sans Book" pitchFamily="2" charset="77"/>
                <a:cs typeface="+mn-cs"/>
              </a:defRPr>
            </a:lvl4pPr>
            <a:lvl5pPr marL="0" indent="0" algn="l" defTabSz="914344" rtl="0" eaLnBrk="1" latinLnBrk="0" hangingPunct="1">
              <a:lnSpc>
                <a:spcPct val="90000"/>
              </a:lnSpc>
              <a:spcBef>
                <a:spcPts val="0"/>
              </a:spcBef>
              <a:buClr>
                <a:schemeClr val="tx2"/>
              </a:buClr>
              <a:buFont typeface="Arial" panose="020B0604020202020204" pitchFamily="34" charset="0"/>
              <a:buNone/>
              <a:defRPr sz="1867" kern="1200">
                <a:solidFill>
                  <a:schemeClr val="accent1"/>
                </a:solidFill>
                <a:latin typeface="Sherman Sans Book" pitchFamily="2" charset="77"/>
                <a:ea typeface="Sherman Sans Book" pitchFamily="2" charset="77"/>
                <a:cs typeface="+mn-cs"/>
              </a:defRPr>
            </a:lvl5pPr>
            <a:lvl6pPr marL="2514444"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15"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86"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58" indent="-228586" algn="l" defTabSz="91434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800" b="1" dirty="0">
                <a:solidFill>
                  <a:schemeClr val="accent4"/>
                </a:solidFill>
                <a:latin typeface="Sherman Sans Bold" pitchFamily="2" charset="77"/>
                <a:ea typeface="Sherman Sans Bold" pitchFamily="2" charset="77"/>
              </a:rPr>
              <a:t>Layouts</a:t>
            </a:r>
          </a:p>
        </p:txBody>
      </p:sp>
      <p:pic>
        <p:nvPicPr>
          <p:cNvPr id="12" name="Picture 11">
            <a:extLst>
              <a:ext uri="{FF2B5EF4-FFF2-40B4-BE49-F238E27FC236}">
                <a16:creationId xmlns:a16="http://schemas.microsoft.com/office/drawing/2014/main" id="{C358F429-271C-E24E-A27B-F7F211378190}"/>
              </a:ext>
            </a:extLst>
          </p:cNvPr>
          <p:cNvPicPr>
            <a:picLocks noChangeAspect="1"/>
          </p:cNvPicPr>
          <p:nvPr/>
        </p:nvPicPr>
        <p:blipFill>
          <a:blip r:embed="rId2"/>
          <a:srcRect/>
          <a:stretch/>
        </p:blipFill>
        <p:spPr>
          <a:xfrm>
            <a:off x="2645353" y="6057786"/>
            <a:ext cx="1392346" cy="2470523"/>
          </a:xfrm>
          <a:prstGeom prst="rect">
            <a:avLst/>
          </a:prstGeom>
          <a:ln w="6350">
            <a:solidFill>
              <a:schemeClr val="bg2"/>
            </a:solidFill>
          </a:ln>
        </p:spPr>
      </p:pic>
      <p:pic>
        <p:nvPicPr>
          <p:cNvPr id="14" name="Picture 13">
            <a:extLst>
              <a:ext uri="{FF2B5EF4-FFF2-40B4-BE49-F238E27FC236}">
                <a16:creationId xmlns:a16="http://schemas.microsoft.com/office/drawing/2014/main" id="{3DBD5A6C-0503-D842-BDF5-517600E9DEF6}"/>
              </a:ext>
            </a:extLst>
          </p:cNvPr>
          <p:cNvPicPr>
            <a:picLocks noChangeAspect="1"/>
          </p:cNvPicPr>
          <p:nvPr/>
        </p:nvPicPr>
        <p:blipFill>
          <a:blip r:embed="rId3"/>
          <a:srcRect/>
          <a:stretch/>
        </p:blipFill>
        <p:spPr>
          <a:xfrm>
            <a:off x="1106591" y="6057786"/>
            <a:ext cx="1392345" cy="2470521"/>
          </a:xfrm>
          <a:prstGeom prst="rect">
            <a:avLst/>
          </a:prstGeom>
          <a:ln w="6350">
            <a:solidFill>
              <a:schemeClr val="bg2"/>
            </a:solidFill>
          </a:ln>
        </p:spPr>
      </p:pic>
      <p:pic>
        <p:nvPicPr>
          <p:cNvPr id="16" name="Picture 15">
            <a:extLst>
              <a:ext uri="{FF2B5EF4-FFF2-40B4-BE49-F238E27FC236}">
                <a16:creationId xmlns:a16="http://schemas.microsoft.com/office/drawing/2014/main" id="{719D5B90-8473-B54E-A2AE-B606300C45AE}"/>
              </a:ext>
            </a:extLst>
          </p:cNvPr>
          <p:cNvPicPr>
            <a:picLocks noChangeAspect="1"/>
          </p:cNvPicPr>
          <p:nvPr/>
        </p:nvPicPr>
        <p:blipFill>
          <a:blip r:embed="rId4"/>
          <a:srcRect/>
          <a:stretch/>
        </p:blipFill>
        <p:spPr>
          <a:xfrm>
            <a:off x="1877955" y="2969195"/>
            <a:ext cx="1392345" cy="2470521"/>
          </a:xfrm>
          <a:prstGeom prst="rect">
            <a:avLst/>
          </a:prstGeom>
          <a:ln w="6350">
            <a:solidFill>
              <a:schemeClr val="bg2"/>
            </a:solidFill>
          </a:ln>
        </p:spPr>
      </p:pic>
      <p:pic>
        <p:nvPicPr>
          <p:cNvPr id="18" name="Picture 17">
            <a:extLst>
              <a:ext uri="{FF2B5EF4-FFF2-40B4-BE49-F238E27FC236}">
                <a16:creationId xmlns:a16="http://schemas.microsoft.com/office/drawing/2014/main" id="{7950DC72-9833-F147-A46E-9333F809EA7C}"/>
              </a:ext>
            </a:extLst>
          </p:cNvPr>
          <p:cNvPicPr>
            <a:picLocks noChangeAspect="1"/>
          </p:cNvPicPr>
          <p:nvPr/>
        </p:nvPicPr>
        <p:blipFill>
          <a:blip r:embed="rId5"/>
          <a:srcRect/>
          <a:stretch/>
        </p:blipFill>
        <p:spPr>
          <a:xfrm>
            <a:off x="392202" y="2969195"/>
            <a:ext cx="1392345" cy="2470521"/>
          </a:xfrm>
          <a:prstGeom prst="rect">
            <a:avLst/>
          </a:prstGeom>
          <a:ln w="6350">
            <a:solidFill>
              <a:schemeClr val="bg2"/>
            </a:solidFill>
          </a:ln>
        </p:spPr>
      </p:pic>
      <p:sp>
        <p:nvSpPr>
          <p:cNvPr id="19" name="TextBox 18">
            <a:extLst>
              <a:ext uri="{FF2B5EF4-FFF2-40B4-BE49-F238E27FC236}">
                <a16:creationId xmlns:a16="http://schemas.microsoft.com/office/drawing/2014/main" id="{8466C719-02D4-E644-9CFC-4C79A37BE68D}"/>
              </a:ext>
            </a:extLst>
          </p:cNvPr>
          <p:cNvSpPr txBox="1"/>
          <p:nvPr/>
        </p:nvSpPr>
        <p:spPr>
          <a:xfrm>
            <a:off x="392201" y="5530284"/>
            <a:ext cx="1392347"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 Speaker</a:t>
            </a:r>
          </a:p>
        </p:txBody>
      </p:sp>
      <p:sp>
        <p:nvSpPr>
          <p:cNvPr id="20" name="TextBox 19">
            <a:extLst>
              <a:ext uri="{FF2B5EF4-FFF2-40B4-BE49-F238E27FC236}">
                <a16:creationId xmlns:a16="http://schemas.microsoft.com/office/drawing/2014/main" id="{8DA256EC-2D36-034F-9EFE-68D87735616D}"/>
              </a:ext>
            </a:extLst>
          </p:cNvPr>
          <p:cNvSpPr txBox="1"/>
          <p:nvPr/>
        </p:nvSpPr>
        <p:spPr>
          <a:xfrm>
            <a:off x="1027300" y="8656415"/>
            <a:ext cx="1514494" cy="174608"/>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2-3 Speakers with Photos</a:t>
            </a:r>
          </a:p>
        </p:txBody>
      </p:sp>
      <p:sp>
        <p:nvSpPr>
          <p:cNvPr id="21" name="TextBox 20">
            <a:extLst>
              <a:ext uri="{FF2B5EF4-FFF2-40B4-BE49-F238E27FC236}">
                <a16:creationId xmlns:a16="http://schemas.microsoft.com/office/drawing/2014/main" id="{8A03FDC8-08CB-7442-9457-3C6D93553ED1}"/>
              </a:ext>
            </a:extLst>
          </p:cNvPr>
          <p:cNvSpPr txBox="1"/>
          <p:nvPr/>
        </p:nvSpPr>
        <p:spPr>
          <a:xfrm>
            <a:off x="1877955" y="5530284"/>
            <a:ext cx="1392348" cy="215444"/>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2+ Speakers</a:t>
            </a:r>
          </a:p>
        </p:txBody>
      </p:sp>
      <p:sp>
        <p:nvSpPr>
          <p:cNvPr id="22" name="TextBox 21">
            <a:extLst>
              <a:ext uri="{FF2B5EF4-FFF2-40B4-BE49-F238E27FC236}">
                <a16:creationId xmlns:a16="http://schemas.microsoft.com/office/drawing/2014/main" id="{DC382F11-6F5A-8E4C-8C68-A7132ED41F30}"/>
              </a:ext>
            </a:extLst>
          </p:cNvPr>
          <p:cNvSpPr txBox="1"/>
          <p:nvPr/>
        </p:nvSpPr>
        <p:spPr>
          <a:xfrm>
            <a:off x="2680794" y="8656415"/>
            <a:ext cx="1356905" cy="174608"/>
          </a:xfrm>
          <a:prstGeom prst="rect">
            <a:avLst/>
          </a:prstGeom>
          <a:noFill/>
        </p:spPr>
        <p:txBody>
          <a:bodyPr wrap="square" lIns="0" tIns="0" rIns="0" bIns="0" rtlCol="0" anchor="ctr" anchorCtr="0">
            <a:noAutofit/>
          </a:bodyPr>
          <a:lstStyle/>
          <a:p>
            <a:pPr algn="ctr"/>
            <a:r>
              <a:rPr lang="en-US" sz="1100" dirty="0">
                <a:solidFill>
                  <a:schemeClr val="accent1"/>
                </a:solidFill>
                <a:latin typeface="Sherman Sans Book" pitchFamily="2" charset="77"/>
                <a:ea typeface="Sherman Sans Book" pitchFamily="2" charset="77"/>
              </a:rPr>
              <a:t>4+ Speakers with Photos</a:t>
            </a:r>
          </a:p>
        </p:txBody>
      </p:sp>
      <p:pic>
        <p:nvPicPr>
          <p:cNvPr id="15" name="Picture 14">
            <a:extLst>
              <a:ext uri="{FF2B5EF4-FFF2-40B4-BE49-F238E27FC236}">
                <a16:creationId xmlns:a16="http://schemas.microsoft.com/office/drawing/2014/main" id="{843E6606-CD2D-0641-8FD5-75CE4CC12117}"/>
              </a:ext>
            </a:extLst>
          </p:cNvPr>
          <p:cNvPicPr>
            <a:picLocks noChangeAspect="1"/>
          </p:cNvPicPr>
          <p:nvPr/>
        </p:nvPicPr>
        <p:blipFill>
          <a:blip r:embed="rId6"/>
          <a:srcRect/>
          <a:stretch/>
        </p:blipFill>
        <p:spPr>
          <a:xfrm>
            <a:off x="3363708" y="2969195"/>
            <a:ext cx="1392345" cy="2470521"/>
          </a:xfrm>
          <a:prstGeom prst="rect">
            <a:avLst/>
          </a:prstGeom>
          <a:ln w="6350">
            <a:solidFill>
              <a:schemeClr val="bg2"/>
            </a:solidFill>
          </a:ln>
        </p:spPr>
      </p:pic>
      <p:sp>
        <p:nvSpPr>
          <p:cNvPr id="17" name="TextBox 16">
            <a:extLst>
              <a:ext uri="{FF2B5EF4-FFF2-40B4-BE49-F238E27FC236}">
                <a16:creationId xmlns:a16="http://schemas.microsoft.com/office/drawing/2014/main" id="{8923D69D-A3D2-E64E-8CDA-C4B7A06AB7A8}"/>
              </a:ext>
            </a:extLst>
          </p:cNvPr>
          <p:cNvSpPr txBox="1"/>
          <p:nvPr/>
        </p:nvSpPr>
        <p:spPr>
          <a:xfrm>
            <a:off x="3363708" y="5530284"/>
            <a:ext cx="1392348" cy="233888"/>
          </a:xfrm>
          <a:prstGeom prst="rect">
            <a:avLst/>
          </a:prstGeom>
          <a:noFill/>
        </p:spPr>
        <p:txBody>
          <a:bodyPr wrap="square" lIns="0" tIns="0" rIns="0" bIns="0" rtlCol="0" anchor="ctr" anchorCtr="0">
            <a:normAutofit/>
          </a:bodyPr>
          <a:lstStyle/>
          <a:p>
            <a:pPr algn="ctr"/>
            <a:r>
              <a:rPr lang="en-US" sz="1100" dirty="0">
                <a:solidFill>
                  <a:schemeClr val="accent1"/>
                </a:solidFill>
                <a:latin typeface="Sherman Sans Book" pitchFamily="2" charset="77"/>
                <a:ea typeface="Sherman Sans Book" pitchFamily="2" charset="77"/>
              </a:rPr>
              <a:t>1 Speaker with Photo</a:t>
            </a:r>
          </a:p>
        </p:txBody>
      </p:sp>
    </p:spTree>
    <p:extLst>
      <p:ext uri="{BB962C8B-B14F-4D97-AF65-F5344CB8AC3E}">
        <p14:creationId xmlns:p14="http://schemas.microsoft.com/office/powerpoint/2010/main" val="1123246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A2D823-44C6-EC46-917B-F89EF07B4DE1}"/>
              </a:ext>
            </a:extLst>
          </p:cNvPr>
          <p:cNvSpPr>
            <a:spLocks noGrp="1"/>
          </p:cNvSpPr>
          <p:nvPr>
            <p:ph type="body" sz="quarter" idx="10"/>
          </p:nvPr>
        </p:nvSpPr>
        <p:spPr/>
        <p:txBody>
          <a:bodyPr anchor="ctr"/>
          <a:lstStyle/>
          <a:p>
            <a:r>
              <a:rPr lang="en-US" dirty="0"/>
              <a:t>Edit Title Here</a:t>
            </a:r>
          </a:p>
        </p:txBody>
      </p:sp>
      <p:sp>
        <p:nvSpPr>
          <p:cNvPr id="3" name="Text Placeholder 2">
            <a:extLst>
              <a:ext uri="{FF2B5EF4-FFF2-40B4-BE49-F238E27FC236}">
                <a16:creationId xmlns:a16="http://schemas.microsoft.com/office/drawing/2014/main" id="{3772D343-DF6F-DB46-9E2C-108147C6F035}"/>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 name="Text Placeholder 3">
            <a:extLst>
              <a:ext uri="{FF2B5EF4-FFF2-40B4-BE49-F238E27FC236}">
                <a16:creationId xmlns:a16="http://schemas.microsoft.com/office/drawing/2014/main" id="{6428007F-90AC-8B4E-9808-740CCC437566}"/>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3"/>
            <a:endParaRPr lang="en-US" dirty="0"/>
          </a:p>
          <a:p>
            <a:pPr lvl="3"/>
            <a:r>
              <a:rPr lang="en-US" dirty="0"/>
              <a:t>Room, Building Name</a:t>
            </a:r>
          </a:p>
        </p:txBody>
      </p:sp>
      <p:sp>
        <p:nvSpPr>
          <p:cNvPr id="5" name="Text Placeholder 4">
            <a:extLst>
              <a:ext uri="{FF2B5EF4-FFF2-40B4-BE49-F238E27FC236}">
                <a16:creationId xmlns:a16="http://schemas.microsoft.com/office/drawing/2014/main" id="{1930163D-A1F9-B442-96C0-088F5843607B}"/>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472902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510860-E189-5947-BCB7-076A6A3C673E}"/>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3" name="Text Placeholder 2">
            <a:extLst>
              <a:ext uri="{FF2B5EF4-FFF2-40B4-BE49-F238E27FC236}">
                <a16:creationId xmlns:a16="http://schemas.microsoft.com/office/drawing/2014/main" id="{110A4BA8-EAFA-A04D-AB5F-90D36CB53A8D}"/>
              </a:ext>
            </a:extLst>
          </p:cNvPr>
          <p:cNvSpPr>
            <a:spLocks noGrp="1"/>
          </p:cNvSpPr>
          <p:nvPr>
            <p:ph type="body" sz="quarter" idx="16"/>
          </p:nvPr>
        </p:nvSpPr>
        <p:spPr/>
        <p:txBody>
          <a:bodyPr/>
          <a:lstStyle/>
          <a:p>
            <a:r>
              <a:rPr lang="en-US" dirty="0"/>
              <a:t>Edit Day</a:t>
            </a:r>
          </a:p>
          <a:p>
            <a:pPr lvl="1"/>
            <a:r>
              <a:rPr lang="en-US" dirty="0"/>
              <a:t>DATE</a:t>
            </a:r>
          </a:p>
          <a:p>
            <a:pPr lvl="2"/>
            <a:r>
              <a:rPr lang="en-US" dirty="0"/>
              <a:t>X:XX-X:XX PM</a:t>
            </a:r>
          </a:p>
          <a:p>
            <a:pPr lvl="2"/>
            <a:endParaRPr lang="en-US" dirty="0"/>
          </a:p>
          <a:p>
            <a:pPr lvl="3"/>
            <a:r>
              <a:rPr lang="en-US" dirty="0"/>
              <a:t>Room, Building Name</a:t>
            </a:r>
          </a:p>
        </p:txBody>
      </p:sp>
      <p:sp>
        <p:nvSpPr>
          <p:cNvPr id="4" name="Text Placeholder 3">
            <a:extLst>
              <a:ext uri="{FF2B5EF4-FFF2-40B4-BE49-F238E27FC236}">
                <a16:creationId xmlns:a16="http://schemas.microsoft.com/office/drawing/2014/main" id="{B8C15ECD-0AD6-344E-ABFB-86470A765C3F}"/>
              </a:ext>
            </a:extLst>
          </p:cNvPr>
          <p:cNvSpPr>
            <a:spLocks noGrp="1"/>
          </p:cNvSpPr>
          <p:nvPr>
            <p:ph type="body" sz="quarter" idx="10"/>
          </p:nvPr>
        </p:nvSpPr>
        <p:spPr/>
        <p:txBody>
          <a:bodyPr/>
          <a:lstStyle/>
          <a:p>
            <a:r>
              <a:rPr lang="en-US" dirty="0"/>
              <a:t>Edit Title Here</a:t>
            </a:r>
          </a:p>
        </p:txBody>
      </p:sp>
      <p:sp>
        <p:nvSpPr>
          <p:cNvPr id="5" name="Text Placeholder 4">
            <a:extLst>
              <a:ext uri="{FF2B5EF4-FFF2-40B4-BE49-F238E27FC236}">
                <a16:creationId xmlns:a16="http://schemas.microsoft.com/office/drawing/2014/main" id="{94C06BD8-F4AE-444D-9640-7DAFCFEAE706}"/>
              </a:ext>
            </a:extLst>
          </p:cNvPr>
          <p:cNvSpPr>
            <a:spLocks noGrp="1"/>
          </p:cNvSpPr>
          <p:nvPr>
            <p:ph type="body" sz="quarter" idx="23"/>
          </p:nvPr>
        </p:nvSpPr>
        <p:spPr/>
        <p:txBody>
          <a:bodyPr/>
          <a:lstStyle/>
          <a:p>
            <a:r>
              <a:rPr lang="en-US" dirty="0"/>
              <a:t>EDIT SUBHEADER HERE</a:t>
            </a:r>
          </a:p>
        </p:txBody>
      </p:sp>
      <p:sp>
        <p:nvSpPr>
          <p:cNvPr id="6" name="Text Placeholder 5">
            <a:extLst>
              <a:ext uri="{FF2B5EF4-FFF2-40B4-BE49-F238E27FC236}">
                <a16:creationId xmlns:a16="http://schemas.microsoft.com/office/drawing/2014/main" id="{D517401E-B5F8-3F4A-8805-DCBCE19CFAF5}"/>
              </a:ext>
            </a:extLst>
          </p:cNvPr>
          <p:cNvSpPr>
            <a:spLocks noGrp="1"/>
          </p:cNvSpPr>
          <p:nvPr>
            <p:ph type="body" sz="quarter" idx="24"/>
          </p:nvPr>
        </p:nvSpPr>
        <p:spPr/>
        <p:txBody>
          <a:bodyPr/>
          <a:lstStyle/>
          <a:p>
            <a:r>
              <a:rPr lang="en-US" dirty="0"/>
              <a:t>Edit Speaker Names and Graduation Year</a:t>
            </a:r>
          </a:p>
          <a:p>
            <a:r>
              <a:rPr lang="en-US" dirty="0"/>
              <a:t>(if alumni)</a:t>
            </a:r>
          </a:p>
        </p:txBody>
      </p:sp>
    </p:spTree>
    <p:extLst>
      <p:ext uri="{BB962C8B-B14F-4D97-AF65-F5344CB8AC3E}">
        <p14:creationId xmlns:p14="http://schemas.microsoft.com/office/powerpoint/2010/main" val="1829816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
            <a:extLst>
              <a:ext uri="{FF2B5EF4-FFF2-40B4-BE49-F238E27FC236}">
                <a16:creationId xmlns:a16="http://schemas.microsoft.com/office/drawing/2014/main" id="{A2CABDAB-ACE9-F04E-AE33-7A74940B94E9}"/>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Introduction:</a:t>
            </a:r>
            <a:endParaRPr lang="en-US" sz="4000" dirty="0"/>
          </a:p>
        </p:txBody>
      </p:sp>
      <p:sp>
        <p:nvSpPr>
          <p:cNvPr id="12" name="Text Placeholder 2">
            <a:extLst>
              <a:ext uri="{FF2B5EF4-FFF2-40B4-BE49-F238E27FC236}">
                <a16:creationId xmlns:a16="http://schemas.microsoft.com/office/drawing/2014/main" id="{EC650754-94E8-4F48-842E-D20FC046F253}"/>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13" name="Text Placeholder 3">
            <a:extLst>
              <a:ext uri="{FF2B5EF4-FFF2-40B4-BE49-F238E27FC236}">
                <a16:creationId xmlns:a16="http://schemas.microsoft.com/office/drawing/2014/main" id="{C799A373-9BAC-134E-9A89-8151D8E4403E}"/>
              </a:ext>
            </a:extLst>
          </p:cNvPr>
          <p:cNvSpPr>
            <a:spLocks noGrp="1"/>
          </p:cNvSpPr>
          <p:nvPr>
            <p:ph type="body" sz="quarter" idx="16"/>
          </p:nvPr>
        </p:nvSpPr>
        <p:spPr>
          <a:xfrm>
            <a:off x="394287" y="1713743"/>
            <a:ext cx="4164743" cy="2466360"/>
          </a:xfrm>
        </p:spPr>
        <p:txBody>
          <a:bodyPr>
            <a:normAutofit/>
          </a:bodyPr>
          <a:lstStyle/>
          <a:p>
            <a:pPr lvl="0" defTabSz="685766" fontAlgn="base">
              <a:lnSpc>
                <a:spcPct val="100000"/>
              </a:lnSpc>
              <a:spcBef>
                <a:spcPts val="750"/>
              </a:spcBef>
              <a:buClr>
                <a:srgbClr val="F76900"/>
              </a:buClr>
            </a:pPr>
            <a:r>
              <a:rPr lang="en-US" sz="1600" dirty="0">
                <a:solidFill>
                  <a:srgbClr val="000E54"/>
                </a:solidFill>
              </a:rPr>
              <a:t>What are themes and layouts?</a:t>
            </a:r>
            <a:endParaRPr lang="en-US" sz="1600" b="0" dirty="0">
              <a:solidFill>
                <a:srgbClr val="000E54"/>
              </a:solidFill>
              <a:latin typeface="Sherman Sans Book" pitchFamily="2" charset="77"/>
              <a:ea typeface="Sherman Sans Book" pitchFamily="2" charset="77"/>
            </a:endParaRPr>
          </a:p>
          <a:p>
            <a:pPr marL="171450" lvl="0" indent="-171450" defTabSz="685766" fontAlgn="base">
              <a:lnSpc>
                <a:spcPct val="100000"/>
              </a:lnSpc>
              <a:spcBef>
                <a:spcPts val="750"/>
              </a:spcBef>
              <a:buClr>
                <a:srgbClr val="F76900"/>
              </a:buClr>
              <a:buFont typeface="Arial" panose="020B0604020202020204" pitchFamily="34" charset="0"/>
              <a:buChar char="•"/>
            </a:pPr>
            <a:r>
              <a:rPr lang="en-US" sz="1200" b="0" dirty="0">
                <a:solidFill>
                  <a:srgbClr val="000E54"/>
                </a:solidFill>
                <a:latin typeface="Sherman Sans Book" pitchFamily="2" charset="77"/>
                <a:ea typeface="Sherman Sans Book" pitchFamily="2" charset="77"/>
              </a:rPr>
              <a:t>A </a:t>
            </a:r>
            <a:r>
              <a:rPr lang="en-US" sz="1200" b="0" u="sng" dirty="0">
                <a:solidFill>
                  <a:srgbClr val="000E54"/>
                </a:solidFill>
                <a:latin typeface="Sherman Sans Book" pitchFamily="2" charset="77"/>
                <a:ea typeface="Sherman Sans Book" pitchFamily="2" charset="77"/>
              </a:rPr>
              <a:t>theme</a:t>
            </a:r>
            <a:r>
              <a:rPr lang="en-US" sz="1200" b="0" dirty="0">
                <a:solidFill>
                  <a:srgbClr val="000E54"/>
                </a:solidFill>
                <a:latin typeface="Sherman Sans Book" pitchFamily="2" charset="77"/>
                <a:ea typeface="Sherman Sans Book" pitchFamily="2" charset="77"/>
              </a:rPr>
              <a:t> is a family of layouts</a:t>
            </a:r>
          </a:p>
          <a:p>
            <a:pPr marL="171450" lvl="0" indent="-171450" defTabSz="685766" fontAlgn="base">
              <a:lnSpc>
                <a:spcPct val="100000"/>
              </a:lnSpc>
              <a:spcBef>
                <a:spcPts val="750"/>
              </a:spcBef>
              <a:buClr>
                <a:srgbClr val="F76900"/>
              </a:buClr>
              <a:buFont typeface="Arial" panose="020B0604020202020204" pitchFamily="34" charset="0"/>
              <a:buChar char="•"/>
            </a:pPr>
            <a:r>
              <a:rPr lang="en-US" sz="1200" b="0" dirty="0">
                <a:solidFill>
                  <a:srgbClr val="000E54"/>
                </a:solidFill>
                <a:latin typeface="Sherman Sans Book" pitchFamily="2" charset="77"/>
                <a:ea typeface="Sherman Sans Book" pitchFamily="2" charset="77"/>
              </a:rPr>
              <a:t>A </a:t>
            </a:r>
            <a:r>
              <a:rPr lang="en-US" sz="1200" b="0" u="sng" dirty="0">
                <a:solidFill>
                  <a:srgbClr val="000E54"/>
                </a:solidFill>
                <a:latin typeface="Sherman Sans Book" pitchFamily="2" charset="77"/>
                <a:ea typeface="Sherman Sans Book" pitchFamily="2" charset="77"/>
              </a:rPr>
              <a:t>layout</a:t>
            </a:r>
            <a:r>
              <a:rPr lang="en-US" sz="1200" b="0" dirty="0">
                <a:solidFill>
                  <a:srgbClr val="000E54"/>
                </a:solidFill>
                <a:latin typeface="Sherman Sans Book" pitchFamily="2" charset="77"/>
                <a:ea typeface="Sherman Sans Book" pitchFamily="2" charset="77"/>
              </a:rPr>
              <a:t> is the arrangement of text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and media boxes on a slide</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In this document, layouts are organized by theme. </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For ease of use, a variety of slides are provided with layouts already set up (slides 13-32).</a:t>
            </a:r>
          </a:p>
          <a:p>
            <a:pPr lvl="0" defTabSz="685766" fontAlgn="base">
              <a:lnSpc>
                <a:spcPct val="100000"/>
              </a:lnSpc>
              <a:spcBef>
                <a:spcPts val="750"/>
              </a:spcBef>
              <a:buClr>
                <a:srgbClr val="F76900"/>
              </a:buClr>
            </a:pPr>
            <a:r>
              <a:rPr lang="en-US" sz="1200" b="0" dirty="0">
                <a:solidFill>
                  <a:srgbClr val="000E54"/>
                </a:solidFill>
                <a:latin typeface="Sherman Sans Book" pitchFamily="2" charset="77"/>
                <a:ea typeface="Sherman Sans Book" pitchFamily="2" charset="77"/>
              </a:rPr>
              <a:t>However, you may also choose a layout for a new slide by going to the Home menu, clicking the arrow next to “New Slide” and choosing a layout from the menu. </a:t>
            </a:r>
          </a:p>
        </p:txBody>
      </p:sp>
      <p:pic>
        <p:nvPicPr>
          <p:cNvPr id="14" name="Picture 13">
            <a:extLst>
              <a:ext uri="{FF2B5EF4-FFF2-40B4-BE49-F238E27FC236}">
                <a16:creationId xmlns:a16="http://schemas.microsoft.com/office/drawing/2014/main" id="{246399DB-924A-7045-A691-715D05BE1E41}"/>
              </a:ext>
            </a:extLst>
          </p:cNvPr>
          <p:cNvPicPr>
            <a:picLocks noChangeAspect="1"/>
          </p:cNvPicPr>
          <p:nvPr/>
        </p:nvPicPr>
        <p:blipFill>
          <a:blip r:embed="rId3"/>
          <a:srcRect/>
          <a:stretch/>
        </p:blipFill>
        <p:spPr>
          <a:xfrm>
            <a:off x="790035" y="4389389"/>
            <a:ext cx="3568193" cy="693815"/>
          </a:xfrm>
          <a:prstGeom prst="rect">
            <a:avLst/>
          </a:prstGeom>
        </p:spPr>
      </p:pic>
      <p:pic>
        <p:nvPicPr>
          <p:cNvPr id="15" name="Picture 14">
            <a:extLst>
              <a:ext uri="{FF2B5EF4-FFF2-40B4-BE49-F238E27FC236}">
                <a16:creationId xmlns:a16="http://schemas.microsoft.com/office/drawing/2014/main" id="{8D3D691F-32DA-7C48-9A6C-4467E7E4E328}"/>
              </a:ext>
            </a:extLst>
          </p:cNvPr>
          <p:cNvPicPr>
            <a:picLocks noChangeAspect="1"/>
          </p:cNvPicPr>
          <p:nvPr/>
        </p:nvPicPr>
        <p:blipFill rotWithShape="1">
          <a:blip r:embed="rId4"/>
          <a:srcRect b="15220"/>
          <a:stretch/>
        </p:blipFill>
        <p:spPr>
          <a:xfrm>
            <a:off x="2365870" y="5382376"/>
            <a:ext cx="2388104" cy="2229156"/>
          </a:xfrm>
          <a:prstGeom prst="rect">
            <a:avLst/>
          </a:prstGeom>
        </p:spPr>
      </p:pic>
      <p:sp>
        <p:nvSpPr>
          <p:cNvPr id="17" name="TextBox 16">
            <a:extLst>
              <a:ext uri="{FF2B5EF4-FFF2-40B4-BE49-F238E27FC236}">
                <a16:creationId xmlns:a16="http://schemas.microsoft.com/office/drawing/2014/main" id="{00ED514D-73DB-3E46-B350-0B725892FDA5}"/>
              </a:ext>
            </a:extLst>
          </p:cNvPr>
          <p:cNvSpPr txBox="1"/>
          <p:nvPr/>
        </p:nvSpPr>
        <p:spPr>
          <a:xfrm>
            <a:off x="708736" y="6288093"/>
            <a:ext cx="911195" cy="1323439"/>
          </a:xfrm>
          <a:prstGeom prst="rect">
            <a:avLst/>
          </a:prstGeom>
          <a:noFill/>
        </p:spPr>
        <p:txBody>
          <a:bodyPr wrap="square" lIns="0" tIns="0" rIns="0" bIns="0" rtlCol="0" anchor="b">
            <a:spAutoFit/>
          </a:bodyPr>
          <a:lstStyle/>
          <a:p>
            <a:pPr>
              <a:spcAft>
                <a:spcPts val="600"/>
              </a:spcAft>
            </a:pPr>
            <a:r>
              <a:rPr lang="en-US" sz="1100" dirty="0">
                <a:solidFill>
                  <a:schemeClr val="accent2"/>
                </a:solidFill>
                <a:latin typeface="Sherman Sans Book" pitchFamily="2" charset="77"/>
                <a:ea typeface="Sherman Sans Book" pitchFamily="2" charset="77"/>
              </a:rPr>
              <a:t>Home menu bar</a:t>
            </a:r>
          </a:p>
          <a:p>
            <a:pPr>
              <a:spcAft>
                <a:spcPts val="600"/>
              </a:spcAft>
            </a:pPr>
            <a:r>
              <a:rPr lang="en-US" sz="1100" dirty="0">
                <a:solidFill>
                  <a:schemeClr val="accent2"/>
                </a:solidFill>
                <a:latin typeface="Sherman Sans Book" pitchFamily="2" charset="77"/>
                <a:ea typeface="Sherman Sans Book" pitchFamily="2" charset="77"/>
              </a:rPr>
              <a:t>New Slide menu</a:t>
            </a:r>
          </a:p>
          <a:p>
            <a:pPr>
              <a:spcAft>
                <a:spcPts val="600"/>
              </a:spcAft>
            </a:pPr>
            <a:r>
              <a:rPr lang="en-US" sz="1100" dirty="0">
                <a:solidFill>
                  <a:schemeClr val="accent2"/>
                </a:solidFill>
                <a:latin typeface="Sherman Sans Book" pitchFamily="2" charset="77"/>
                <a:ea typeface="Sherman Sans Book" pitchFamily="2" charset="77"/>
              </a:rPr>
              <a:t>Layouts menu</a:t>
            </a:r>
          </a:p>
          <a:p>
            <a:pPr>
              <a:spcAft>
                <a:spcPts val="600"/>
              </a:spcAft>
            </a:pPr>
            <a:r>
              <a:rPr lang="en-US" sz="1100" dirty="0">
                <a:solidFill>
                  <a:schemeClr val="accent2"/>
                </a:solidFill>
                <a:latin typeface="Sherman Sans Book" pitchFamily="2" charset="77"/>
                <a:ea typeface="Sherman Sans Book" pitchFamily="2" charset="77"/>
              </a:rPr>
              <a:t>Themes</a:t>
            </a:r>
          </a:p>
          <a:p>
            <a:pPr>
              <a:spcAft>
                <a:spcPts val="600"/>
              </a:spcAft>
            </a:pPr>
            <a:r>
              <a:rPr lang="en-US" sz="1100" dirty="0">
                <a:solidFill>
                  <a:schemeClr val="accent2"/>
                </a:solidFill>
                <a:latin typeface="Sherman Sans Book" pitchFamily="2" charset="77"/>
                <a:ea typeface="Sherman Sans Book" pitchFamily="2" charset="77"/>
              </a:rPr>
              <a:t>Layouts within </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 theme</a:t>
            </a:r>
          </a:p>
        </p:txBody>
      </p:sp>
      <p:sp>
        <p:nvSpPr>
          <p:cNvPr id="18" name="Oval 17">
            <a:extLst>
              <a:ext uri="{FF2B5EF4-FFF2-40B4-BE49-F238E27FC236}">
                <a16:creationId xmlns:a16="http://schemas.microsoft.com/office/drawing/2014/main" id="{20D3FB28-8E17-6143-A8BA-7E8E02692863}"/>
              </a:ext>
            </a:extLst>
          </p:cNvPr>
          <p:cNvSpPr/>
          <p:nvPr/>
        </p:nvSpPr>
        <p:spPr>
          <a:xfrm>
            <a:off x="394288" y="6270840"/>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9" name="Oval 18">
            <a:extLst>
              <a:ext uri="{FF2B5EF4-FFF2-40B4-BE49-F238E27FC236}">
                <a16:creationId xmlns:a16="http://schemas.microsoft.com/office/drawing/2014/main" id="{DE1353D6-8075-2B42-A2CE-7BADAD3F59F3}"/>
              </a:ext>
            </a:extLst>
          </p:cNvPr>
          <p:cNvSpPr/>
          <p:nvPr/>
        </p:nvSpPr>
        <p:spPr>
          <a:xfrm>
            <a:off x="394288" y="651427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20" name="Oval 19">
            <a:extLst>
              <a:ext uri="{FF2B5EF4-FFF2-40B4-BE49-F238E27FC236}">
                <a16:creationId xmlns:a16="http://schemas.microsoft.com/office/drawing/2014/main" id="{1BD225B8-1CB9-5B44-85A2-DE62A5777E7F}"/>
              </a:ext>
            </a:extLst>
          </p:cNvPr>
          <p:cNvSpPr/>
          <p:nvPr/>
        </p:nvSpPr>
        <p:spPr>
          <a:xfrm>
            <a:off x="394288" y="675770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sp>
        <p:nvSpPr>
          <p:cNvPr id="21" name="Oval 20">
            <a:extLst>
              <a:ext uri="{FF2B5EF4-FFF2-40B4-BE49-F238E27FC236}">
                <a16:creationId xmlns:a16="http://schemas.microsoft.com/office/drawing/2014/main" id="{2ABA2751-6D04-6448-8F0B-91725B3C2571}"/>
              </a:ext>
            </a:extLst>
          </p:cNvPr>
          <p:cNvSpPr/>
          <p:nvPr/>
        </p:nvSpPr>
        <p:spPr>
          <a:xfrm>
            <a:off x="394288" y="700113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22" name="Oval 21">
            <a:extLst>
              <a:ext uri="{FF2B5EF4-FFF2-40B4-BE49-F238E27FC236}">
                <a16:creationId xmlns:a16="http://schemas.microsoft.com/office/drawing/2014/main" id="{EB7DF7B1-0F6F-E94C-8D29-FAEE6F309945}"/>
              </a:ext>
            </a:extLst>
          </p:cNvPr>
          <p:cNvSpPr/>
          <p:nvPr/>
        </p:nvSpPr>
        <p:spPr>
          <a:xfrm>
            <a:off x="394288" y="724456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sp>
        <p:nvSpPr>
          <p:cNvPr id="32" name="Oval 31">
            <a:extLst>
              <a:ext uri="{FF2B5EF4-FFF2-40B4-BE49-F238E27FC236}">
                <a16:creationId xmlns:a16="http://schemas.microsoft.com/office/drawing/2014/main" id="{18E07056-3B3D-104C-AF07-CDAC086AC1BE}"/>
              </a:ext>
            </a:extLst>
          </p:cNvPr>
          <p:cNvSpPr/>
          <p:nvPr/>
        </p:nvSpPr>
        <p:spPr>
          <a:xfrm>
            <a:off x="726574" y="4353187"/>
            <a:ext cx="457196" cy="29278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Oval 32">
            <a:extLst>
              <a:ext uri="{FF2B5EF4-FFF2-40B4-BE49-F238E27FC236}">
                <a16:creationId xmlns:a16="http://schemas.microsoft.com/office/drawing/2014/main" id="{9B54C842-D5DA-0A47-9E27-AD4CC99B6788}"/>
              </a:ext>
            </a:extLst>
          </p:cNvPr>
          <p:cNvSpPr/>
          <p:nvPr/>
        </p:nvSpPr>
        <p:spPr>
          <a:xfrm>
            <a:off x="426569" y="439442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cxnSp>
        <p:nvCxnSpPr>
          <p:cNvPr id="34" name="Straight Connector 33">
            <a:extLst>
              <a:ext uri="{FF2B5EF4-FFF2-40B4-BE49-F238E27FC236}">
                <a16:creationId xmlns:a16="http://schemas.microsoft.com/office/drawing/2014/main" id="{FBE8A853-C12A-7F4E-AE84-861424D780DF}"/>
              </a:ext>
            </a:extLst>
          </p:cNvPr>
          <p:cNvCxnSpPr>
            <a:cxnSpLocks/>
            <a:stCxn id="32" idx="2"/>
            <a:endCxn id="33" idx="6"/>
          </p:cNvCxnSpPr>
          <p:nvPr/>
        </p:nvCxnSpPr>
        <p:spPr>
          <a:xfrm flipH="1">
            <a:off x="636690" y="4499578"/>
            <a:ext cx="898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78010CB-DCDC-654A-8E93-BC4139901A7B}"/>
              </a:ext>
            </a:extLst>
          </p:cNvPr>
          <p:cNvSpPr/>
          <p:nvPr/>
        </p:nvSpPr>
        <p:spPr>
          <a:xfrm>
            <a:off x="1476038" y="4543625"/>
            <a:ext cx="434039" cy="57578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FF2B5EF4-FFF2-40B4-BE49-F238E27FC236}">
                <a16:creationId xmlns:a16="http://schemas.microsoft.com/office/drawing/2014/main" id="{D9A64758-12AC-CA47-9AC0-56A3CB39B0E2}"/>
              </a:ext>
            </a:extLst>
          </p:cNvPr>
          <p:cNvSpPr/>
          <p:nvPr/>
        </p:nvSpPr>
        <p:spPr>
          <a:xfrm>
            <a:off x="1836071" y="4604734"/>
            <a:ext cx="305352" cy="170807"/>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8F1236C6-66E7-6947-B3D9-39173FB383CD}"/>
              </a:ext>
            </a:extLst>
          </p:cNvPr>
          <p:cNvSpPr/>
          <p:nvPr/>
        </p:nvSpPr>
        <p:spPr>
          <a:xfrm>
            <a:off x="1587085" y="520055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38" name="Oval 37">
            <a:extLst>
              <a:ext uri="{FF2B5EF4-FFF2-40B4-BE49-F238E27FC236}">
                <a16:creationId xmlns:a16="http://schemas.microsoft.com/office/drawing/2014/main" id="{8F9B156F-8BA8-3B4D-A5E6-307B116C090C}"/>
              </a:ext>
            </a:extLst>
          </p:cNvPr>
          <p:cNvSpPr/>
          <p:nvPr/>
        </p:nvSpPr>
        <p:spPr>
          <a:xfrm>
            <a:off x="1836071" y="520055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cxnSp>
        <p:nvCxnSpPr>
          <p:cNvPr id="39" name="Straight Connector 38">
            <a:extLst>
              <a:ext uri="{FF2B5EF4-FFF2-40B4-BE49-F238E27FC236}">
                <a16:creationId xmlns:a16="http://schemas.microsoft.com/office/drawing/2014/main" id="{93ED4F0E-42E6-B24B-8A59-49F117444D9B}"/>
              </a:ext>
            </a:extLst>
          </p:cNvPr>
          <p:cNvCxnSpPr>
            <a:cxnSpLocks/>
            <a:stCxn id="37" idx="0"/>
          </p:cNvCxnSpPr>
          <p:nvPr/>
        </p:nvCxnSpPr>
        <p:spPr>
          <a:xfrm flipV="1">
            <a:off x="1692146" y="5118742"/>
            <a:ext cx="834" cy="8181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A167E57A-826A-EE48-B0DD-D7883ADBB088}"/>
              </a:ext>
            </a:extLst>
          </p:cNvPr>
          <p:cNvCxnSpPr>
            <a:cxnSpLocks/>
            <a:stCxn id="38" idx="0"/>
          </p:cNvCxnSpPr>
          <p:nvPr/>
        </p:nvCxnSpPr>
        <p:spPr>
          <a:xfrm flipV="1">
            <a:off x="1941132" y="4775541"/>
            <a:ext cx="0" cy="425017"/>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E23515C8-DACE-AB4F-917D-199BB39E6619}"/>
              </a:ext>
            </a:extLst>
          </p:cNvPr>
          <p:cNvSpPr/>
          <p:nvPr/>
        </p:nvSpPr>
        <p:spPr>
          <a:xfrm>
            <a:off x="2537095" y="5435189"/>
            <a:ext cx="144521" cy="17614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Oval 51">
            <a:extLst>
              <a:ext uri="{FF2B5EF4-FFF2-40B4-BE49-F238E27FC236}">
                <a16:creationId xmlns:a16="http://schemas.microsoft.com/office/drawing/2014/main" id="{B28CC864-B74E-AC4A-A6FA-E69AE1282496}"/>
              </a:ext>
            </a:extLst>
          </p:cNvPr>
          <p:cNvSpPr/>
          <p:nvPr/>
        </p:nvSpPr>
        <p:spPr>
          <a:xfrm>
            <a:off x="2504294" y="512280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53" name="Oval 52">
            <a:extLst>
              <a:ext uri="{FF2B5EF4-FFF2-40B4-BE49-F238E27FC236}">
                <a16:creationId xmlns:a16="http://schemas.microsoft.com/office/drawing/2014/main" id="{ABF3A79F-D088-E246-BD60-2D3AAA32BDB1}"/>
              </a:ext>
            </a:extLst>
          </p:cNvPr>
          <p:cNvSpPr/>
          <p:nvPr/>
        </p:nvSpPr>
        <p:spPr>
          <a:xfrm>
            <a:off x="1999617" y="605583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4</a:t>
            </a:r>
          </a:p>
        </p:txBody>
      </p:sp>
      <p:sp>
        <p:nvSpPr>
          <p:cNvPr id="54" name="Oval 53">
            <a:extLst>
              <a:ext uri="{FF2B5EF4-FFF2-40B4-BE49-F238E27FC236}">
                <a16:creationId xmlns:a16="http://schemas.microsoft.com/office/drawing/2014/main" id="{DD188C1D-4BC2-564A-8BA0-7811FCB371F8}"/>
              </a:ext>
            </a:extLst>
          </p:cNvPr>
          <p:cNvSpPr/>
          <p:nvPr/>
        </p:nvSpPr>
        <p:spPr>
          <a:xfrm>
            <a:off x="2021605" y="642358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5</a:t>
            </a:r>
          </a:p>
        </p:txBody>
      </p:sp>
      <p:cxnSp>
        <p:nvCxnSpPr>
          <p:cNvPr id="55" name="Straight Connector 54">
            <a:extLst>
              <a:ext uri="{FF2B5EF4-FFF2-40B4-BE49-F238E27FC236}">
                <a16:creationId xmlns:a16="http://schemas.microsoft.com/office/drawing/2014/main" id="{0E738E55-5295-924E-B5FB-29EF3F613BAF}"/>
              </a:ext>
            </a:extLst>
          </p:cNvPr>
          <p:cNvCxnSpPr>
            <a:cxnSpLocks/>
            <a:stCxn id="51" idx="0"/>
            <a:endCxn id="52" idx="4"/>
          </p:cNvCxnSpPr>
          <p:nvPr/>
        </p:nvCxnSpPr>
        <p:spPr>
          <a:xfrm flipH="1" flipV="1">
            <a:off x="2609355" y="5333114"/>
            <a:ext cx="1" cy="10207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DD7E839E-FD91-A649-8054-16B1966DD1C2}"/>
              </a:ext>
            </a:extLst>
          </p:cNvPr>
          <p:cNvSpPr/>
          <p:nvPr/>
        </p:nvSpPr>
        <p:spPr>
          <a:xfrm>
            <a:off x="2375217" y="6073973"/>
            <a:ext cx="351742" cy="176142"/>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7" name="Straight Connector 56">
            <a:extLst>
              <a:ext uri="{FF2B5EF4-FFF2-40B4-BE49-F238E27FC236}">
                <a16:creationId xmlns:a16="http://schemas.microsoft.com/office/drawing/2014/main" id="{9DFF537F-EDA5-284C-95F8-344793F6EABF}"/>
              </a:ext>
            </a:extLst>
          </p:cNvPr>
          <p:cNvCxnSpPr>
            <a:cxnSpLocks/>
            <a:stCxn id="53" idx="6"/>
            <a:endCxn id="56" idx="2"/>
          </p:cNvCxnSpPr>
          <p:nvPr/>
        </p:nvCxnSpPr>
        <p:spPr>
          <a:xfrm>
            <a:off x="2209738" y="6160994"/>
            <a:ext cx="165479" cy="105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6FEA06A3-5CC6-F84D-8BBA-1E44FEA3C176}"/>
              </a:ext>
            </a:extLst>
          </p:cNvPr>
          <p:cNvSpPr/>
          <p:nvPr/>
        </p:nvSpPr>
        <p:spPr>
          <a:xfrm>
            <a:off x="2470510" y="6465552"/>
            <a:ext cx="329880" cy="12637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384D875E-DBA6-164D-8EFF-1371B330A2F7}"/>
              </a:ext>
            </a:extLst>
          </p:cNvPr>
          <p:cNvCxnSpPr>
            <a:cxnSpLocks/>
            <a:stCxn id="54" idx="6"/>
            <a:endCxn id="58" idx="2"/>
          </p:cNvCxnSpPr>
          <p:nvPr/>
        </p:nvCxnSpPr>
        <p:spPr>
          <a:xfrm>
            <a:off x="2231726" y="6528737"/>
            <a:ext cx="2387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933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F7F6628-2F0C-0F42-BA9A-4AEC23D3DC4C}"/>
              </a:ext>
            </a:extLst>
          </p:cNvPr>
          <p:cNvSpPr>
            <a:spLocks noGrp="1"/>
          </p:cNvSpPr>
          <p:nvPr>
            <p:ph type="pic" sz="quarter" idx="17"/>
          </p:nvPr>
        </p:nvSpPr>
        <p:spPr/>
      </p:sp>
      <p:sp>
        <p:nvSpPr>
          <p:cNvPr id="3" name="Text Placeholder 2">
            <a:extLst>
              <a:ext uri="{FF2B5EF4-FFF2-40B4-BE49-F238E27FC236}">
                <a16:creationId xmlns:a16="http://schemas.microsoft.com/office/drawing/2014/main" id="{68270715-AB28-9141-B7A9-0946E0B82113}"/>
              </a:ext>
            </a:extLst>
          </p:cNvPr>
          <p:cNvSpPr>
            <a:spLocks noGrp="1"/>
          </p:cNvSpPr>
          <p:nvPr>
            <p:ph type="body" sz="quarter" idx="10"/>
          </p:nvPr>
        </p:nvSpPr>
        <p:spPr/>
        <p:txBody>
          <a:bodyPr/>
          <a:lstStyle/>
          <a:p>
            <a:r>
              <a:rPr lang="en-US" dirty="0"/>
              <a:t>Edit Title Here</a:t>
            </a:r>
          </a:p>
        </p:txBody>
      </p:sp>
      <p:sp>
        <p:nvSpPr>
          <p:cNvPr id="4" name="Text Placeholder 3">
            <a:extLst>
              <a:ext uri="{FF2B5EF4-FFF2-40B4-BE49-F238E27FC236}">
                <a16:creationId xmlns:a16="http://schemas.microsoft.com/office/drawing/2014/main" id="{3E64FB43-4069-7A4A-BAA0-52668F600983}"/>
              </a:ext>
            </a:extLst>
          </p:cNvPr>
          <p:cNvSpPr>
            <a:spLocks noGrp="1"/>
          </p:cNvSpPr>
          <p:nvPr>
            <p:ph type="body" sz="quarter" idx="18"/>
          </p:nvPr>
        </p:nvSpPr>
        <p:spPr/>
        <p:txBody>
          <a:bodyPr/>
          <a:lstStyle/>
          <a:p>
            <a:r>
              <a:rPr lang="en-US" dirty="0">
                <a:solidFill>
                  <a:schemeClr val="bg1"/>
                </a:solidFill>
              </a:rPr>
              <a:t>EDIT DAY </a:t>
            </a:r>
            <a:r>
              <a:rPr lang="en-US" dirty="0"/>
              <a:t>MONTH/DATE</a:t>
            </a:r>
          </a:p>
          <a:p>
            <a:r>
              <a:rPr lang="en-US" dirty="0"/>
              <a:t>X:XX-X:XX PM</a:t>
            </a:r>
          </a:p>
          <a:p>
            <a:pPr lvl="1"/>
            <a:r>
              <a:rPr lang="en-US" dirty="0"/>
              <a:t>Room, Building Name</a:t>
            </a:r>
          </a:p>
        </p:txBody>
      </p:sp>
      <p:sp>
        <p:nvSpPr>
          <p:cNvPr id="5" name="Text Placeholder 4">
            <a:extLst>
              <a:ext uri="{FF2B5EF4-FFF2-40B4-BE49-F238E27FC236}">
                <a16:creationId xmlns:a16="http://schemas.microsoft.com/office/drawing/2014/main" id="{55CBD37C-93EA-C048-8705-52CE39206EEC}"/>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6" name="Text Placeholder 5">
            <a:extLst>
              <a:ext uri="{FF2B5EF4-FFF2-40B4-BE49-F238E27FC236}">
                <a16:creationId xmlns:a16="http://schemas.microsoft.com/office/drawing/2014/main" id="{9D3078EB-8B2F-8344-A655-9B88C5151E74}"/>
              </a:ext>
            </a:extLst>
          </p:cNvPr>
          <p:cNvSpPr>
            <a:spLocks noGrp="1"/>
          </p:cNvSpPr>
          <p:nvPr>
            <p:ph type="body" sz="quarter" idx="23"/>
          </p:nvPr>
        </p:nvSpPr>
        <p:spPr/>
        <p:txBody>
          <a:bodyPr>
            <a:normAutofit fontScale="92500" lnSpcReduction="10000"/>
          </a:bodyPr>
          <a:lstStyle/>
          <a:p>
            <a:r>
              <a:rPr lang="en-US" dirty="0"/>
              <a:t>EDIT SUBHEADER HERE</a:t>
            </a:r>
          </a:p>
        </p:txBody>
      </p:sp>
    </p:spTree>
    <p:extLst>
      <p:ext uri="{BB962C8B-B14F-4D97-AF65-F5344CB8AC3E}">
        <p14:creationId xmlns:p14="http://schemas.microsoft.com/office/powerpoint/2010/main" val="21711225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09CB03A-4398-BA42-AE80-C3605EED467F}"/>
              </a:ext>
            </a:extLst>
          </p:cNvPr>
          <p:cNvSpPr>
            <a:spLocks noGrp="1"/>
          </p:cNvSpPr>
          <p:nvPr>
            <p:ph type="pic" sz="quarter" idx="17"/>
          </p:nvPr>
        </p:nvSpPr>
        <p:spPr/>
      </p:sp>
      <p:sp>
        <p:nvSpPr>
          <p:cNvPr id="11" name="Picture Placeholder 10">
            <a:extLst>
              <a:ext uri="{FF2B5EF4-FFF2-40B4-BE49-F238E27FC236}">
                <a16:creationId xmlns:a16="http://schemas.microsoft.com/office/drawing/2014/main" id="{C7616DAB-FB93-B343-AB1D-C59015829B2C}"/>
              </a:ext>
            </a:extLst>
          </p:cNvPr>
          <p:cNvSpPr>
            <a:spLocks noGrp="1"/>
          </p:cNvSpPr>
          <p:nvPr>
            <p:ph type="pic" sz="quarter" idx="24"/>
          </p:nvPr>
        </p:nvSpPr>
        <p:spPr/>
      </p:sp>
      <p:sp>
        <p:nvSpPr>
          <p:cNvPr id="40" name="Text Placeholder 39">
            <a:extLst>
              <a:ext uri="{FF2B5EF4-FFF2-40B4-BE49-F238E27FC236}">
                <a16:creationId xmlns:a16="http://schemas.microsoft.com/office/drawing/2014/main" id="{196E1697-6A84-4448-AF4B-C7E61C1EAF33}"/>
              </a:ext>
            </a:extLst>
          </p:cNvPr>
          <p:cNvSpPr>
            <a:spLocks noGrp="1"/>
          </p:cNvSpPr>
          <p:nvPr>
            <p:ph type="body" sz="quarter" idx="10"/>
          </p:nvPr>
        </p:nvSpPr>
        <p:spPr/>
        <p:txBody>
          <a:bodyPr/>
          <a:lstStyle/>
          <a:p>
            <a:r>
              <a:rPr lang="en-US" dirty="0"/>
              <a:t>Edit Title Here</a:t>
            </a:r>
          </a:p>
        </p:txBody>
      </p:sp>
      <p:sp>
        <p:nvSpPr>
          <p:cNvPr id="44" name="Text Placeholder 43">
            <a:extLst>
              <a:ext uri="{FF2B5EF4-FFF2-40B4-BE49-F238E27FC236}">
                <a16:creationId xmlns:a16="http://schemas.microsoft.com/office/drawing/2014/main" id="{6365EC46-DCF5-7246-BE45-45DF9D47CECA}"/>
              </a:ext>
            </a:extLst>
          </p:cNvPr>
          <p:cNvSpPr>
            <a:spLocks noGrp="1"/>
          </p:cNvSpPr>
          <p:nvPr>
            <p:ph type="body" sz="quarter" idx="23"/>
          </p:nvPr>
        </p:nvSpPr>
        <p:spPr/>
        <p:txBody>
          <a:bodyPr/>
          <a:lstStyle/>
          <a:p>
            <a:r>
              <a:rPr lang="en-US" dirty="0"/>
              <a:t>EDIT SUBHEADER HERE</a:t>
            </a:r>
          </a:p>
        </p:txBody>
      </p:sp>
      <p:sp>
        <p:nvSpPr>
          <p:cNvPr id="43" name="Text Placeholder 42">
            <a:extLst>
              <a:ext uri="{FF2B5EF4-FFF2-40B4-BE49-F238E27FC236}">
                <a16:creationId xmlns:a16="http://schemas.microsoft.com/office/drawing/2014/main" id="{768C41E7-F27D-3D48-9703-9699603FE475}"/>
              </a:ext>
            </a:extLst>
          </p:cNvPr>
          <p:cNvSpPr>
            <a:spLocks noGrp="1"/>
          </p:cNvSpPr>
          <p:nvPr>
            <p:ph type="body" sz="quarter" idx="18"/>
          </p:nvPr>
        </p:nvSpPr>
        <p:spPr/>
        <p:txBody>
          <a:bodyPr/>
          <a:lstStyle/>
          <a:p>
            <a:r>
              <a:rPr lang="en-US" dirty="0">
                <a:solidFill>
                  <a:schemeClr val="bg1"/>
                </a:solidFill>
              </a:rPr>
              <a:t>EDIT DAY</a:t>
            </a:r>
            <a:r>
              <a:rPr lang="en-US" dirty="0"/>
              <a:t> MONTH/DATE</a:t>
            </a:r>
          </a:p>
          <a:p>
            <a:r>
              <a:rPr lang="en-US" dirty="0"/>
              <a:t>X:XX-X:XX PM</a:t>
            </a:r>
          </a:p>
          <a:p>
            <a:pPr lvl="1"/>
            <a:r>
              <a:rPr lang="en-US" dirty="0"/>
              <a:t>Room, Building Name</a:t>
            </a:r>
          </a:p>
        </p:txBody>
      </p:sp>
      <p:sp>
        <p:nvSpPr>
          <p:cNvPr id="41" name="Text Placeholder 40">
            <a:extLst>
              <a:ext uri="{FF2B5EF4-FFF2-40B4-BE49-F238E27FC236}">
                <a16:creationId xmlns:a16="http://schemas.microsoft.com/office/drawing/2014/main" id="{BE420E5E-CD85-B848-96DC-AFA919C68615}"/>
              </a:ext>
            </a:extLst>
          </p:cNvPr>
          <p:cNvSpPr>
            <a:spLocks noGrp="1"/>
          </p:cNvSpPr>
          <p:nvPr>
            <p:ph type="body" sz="quarter" idx="15"/>
          </p:nvPr>
        </p:nvSpPr>
        <p:spPr/>
        <p:txBody>
          <a:bodyPr/>
          <a:lstStyle/>
          <a:p>
            <a:pPr lvl="2">
              <a:buNone/>
            </a:pPr>
            <a:r>
              <a:rPr lang="en-US" dirty="0"/>
              <a:t>[</a:t>
            </a: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46" name="Text Placeholder 45">
            <a:extLst>
              <a:ext uri="{FF2B5EF4-FFF2-40B4-BE49-F238E27FC236}">
                <a16:creationId xmlns:a16="http://schemas.microsoft.com/office/drawing/2014/main" id="{DC600F91-BC81-0A42-9BF1-FF263AD9EB3B}"/>
              </a:ext>
            </a:extLst>
          </p:cNvPr>
          <p:cNvSpPr>
            <a:spLocks noGrp="1"/>
          </p:cNvSpPr>
          <p:nvPr>
            <p:ph type="body" sz="quarter" idx="25"/>
          </p:nvPr>
        </p:nvSpPr>
        <p:spPr>
          <a:prstGeom prst="rect">
            <a:avLst/>
          </a:prstGeom>
        </p:spPr>
        <p:txBody>
          <a:bodyPr/>
          <a:lstStyle/>
          <a:p>
            <a:r>
              <a:rPr lang="en-US" dirty="0"/>
              <a:t>Edit Speaker Name</a:t>
            </a:r>
          </a:p>
        </p:txBody>
      </p:sp>
      <p:sp>
        <p:nvSpPr>
          <p:cNvPr id="47" name="Text Placeholder 46">
            <a:extLst>
              <a:ext uri="{FF2B5EF4-FFF2-40B4-BE49-F238E27FC236}">
                <a16:creationId xmlns:a16="http://schemas.microsoft.com/office/drawing/2014/main" id="{9171A98A-AFB9-1F4B-97E9-76D70D658AC5}"/>
              </a:ext>
            </a:extLst>
          </p:cNvPr>
          <p:cNvSpPr>
            <a:spLocks noGrp="1"/>
          </p:cNvSpPr>
          <p:nvPr>
            <p:ph type="body" sz="quarter" idx="26"/>
          </p:nvPr>
        </p:nvSpPr>
        <p:spPr>
          <a:prstGeom prst="rect">
            <a:avLst/>
          </a:prstGeom>
        </p:spPr>
        <p:txBody>
          <a:bodyPr/>
          <a:lstStyle/>
          <a:p>
            <a:r>
              <a:rPr lang="en-US" dirty="0"/>
              <a:t>Edit Speaker Name</a:t>
            </a:r>
          </a:p>
        </p:txBody>
      </p:sp>
    </p:spTree>
    <p:extLst>
      <p:ext uri="{BB962C8B-B14F-4D97-AF65-F5344CB8AC3E}">
        <p14:creationId xmlns:p14="http://schemas.microsoft.com/office/powerpoint/2010/main" val="9069252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B98FD444-08FE-EF4D-85AC-52FBFBDA9AFD}"/>
              </a:ext>
            </a:extLst>
          </p:cNvPr>
          <p:cNvSpPr>
            <a:spLocks noGrp="1"/>
          </p:cNvSpPr>
          <p:nvPr>
            <p:ph type="pic" sz="quarter" idx="17"/>
          </p:nvPr>
        </p:nvSpPr>
        <p:spPr/>
      </p:sp>
      <p:sp>
        <p:nvSpPr>
          <p:cNvPr id="3" name="Picture Placeholder 2">
            <a:extLst>
              <a:ext uri="{FF2B5EF4-FFF2-40B4-BE49-F238E27FC236}">
                <a16:creationId xmlns:a16="http://schemas.microsoft.com/office/drawing/2014/main" id="{56B44402-C91C-7749-A952-1FA9B1D80437}"/>
              </a:ext>
            </a:extLst>
          </p:cNvPr>
          <p:cNvSpPr>
            <a:spLocks noGrp="1"/>
          </p:cNvSpPr>
          <p:nvPr>
            <p:ph type="pic" sz="quarter" idx="24"/>
          </p:nvPr>
        </p:nvSpPr>
        <p:spPr/>
      </p:sp>
      <p:sp>
        <p:nvSpPr>
          <p:cNvPr id="4" name="Picture Placeholder 3">
            <a:extLst>
              <a:ext uri="{FF2B5EF4-FFF2-40B4-BE49-F238E27FC236}">
                <a16:creationId xmlns:a16="http://schemas.microsoft.com/office/drawing/2014/main" id="{AAE72059-A0C3-B146-BBCC-8CD6AB342DD3}"/>
              </a:ext>
            </a:extLst>
          </p:cNvPr>
          <p:cNvSpPr>
            <a:spLocks noGrp="1"/>
          </p:cNvSpPr>
          <p:nvPr>
            <p:ph type="pic" sz="quarter" idx="25"/>
          </p:nvPr>
        </p:nvSpPr>
        <p:spPr/>
      </p:sp>
      <p:sp>
        <p:nvSpPr>
          <p:cNvPr id="5" name="Picture Placeholder 4">
            <a:extLst>
              <a:ext uri="{FF2B5EF4-FFF2-40B4-BE49-F238E27FC236}">
                <a16:creationId xmlns:a16="http://schemas.microsoft.com/office/drawing/2014/main" id="{776DBB7E-891A-EC41-AC4A-D731C4E7D90C}"/>
              </a:ext>
            </a:extLst>
          </p:cNvPr>
          <p:cNvSpPr>
            <a:spLocks noGrp="1"/>
          </p:cNvSpPr>
          <p:nvPr>
            <p:ph type="pic" sz="quarter" idx="26"/>
          </p:nvPr>
        </p:nvSpPr>
        <p:spPr/>
      </p:sp>
      <p:sp>
        <p:nvSpPr>
          <p:cNvPr id="6" name="Picture Placeholder 5">
            <a:extLst>
              <a:ext uri="{FF2B5EF4-FFF2-40B4-BE49-F238E27FC236}">
                <a16:creationId xmlns:a16="http://schemas.microsoft.com/office/drawing/2014/main" id="{64A3D305-90D8-7C44-9889-C8A5DC7C3A91}"/>
              </a:ext>
            </a:extLst>
          </p:cNvPr>
          <p:cNvSpPr>
            <a:spLocks noGrp="1"/>
          </p:cNvSpPr>
          <p:nvPr>
            <p:ph type="pic" sz="quarter" idx="27"/>
          </p:nvPr>
        </p:nvSpPr>
        <p:spPr/>
      </p:sp>
      <p:sp>
        <p:nvSpPr>
          <p:cNvPr id="7" name="Picture Placeholder 6">
            <a:extLst>
              <a:ext uri="{FF2B5EF4-FFF2-40B4-BE49-F238E27FC236}">
                <a16:creationId xmlns:a16="http://schemas.microsoft.com/office/drawing/2014/main" id="{04379068-1C0F-0047-BBFF-D6D851E12955}"/>
              </a:ext>
            </a:extLst>
          </p:cNvPr>
          <p:cNvSpPr>
            <a:spLocks noGrp="1"/>
          </p:cNvSpPr>
          <p:nvPr>
            <p:ph type="pic" sz="quarter" idx="28"/>
          </p:nvPr>
        </p:nvSpPr>
        <p:spPr/>
      </p:sp>
      <p:sp>
        <p:nvSpPr>
          <p:cNvPr id="8" name="Text Placeholder 7">
            <a:extLst>
              <a:ext uri="{FF2B5EF4-FFF2-40B4-BE49-F238E27FC236}">
                <a16:creationId xmlns:a16="http://schemas.microsoft.com/office/drawing/2014/main" id="{1E0B9E41-A1B4-B944-9618-F95FF5C32673}"/>
              </a:ext>
            </a:extLst>
          </p:cNvPr>
          <p:cNvSpPr>
            <a:spLocks noGrp="1"/>
          </p:cNvSpPr>
          <p:nvPr>
            <p:ph type="body" sz="quarter" idx="29"/>
          </p:nvPr>
        </p:nvSpPr>
        <p:spPr/>
        <p:txBody>
          <a:bodyPr/>
          <a:lstStyle/>
          <a:p>
            <a:r>
              <a:rPr lang="en-US" dirty="0"/>
              <a:t>Edit Speaker Name</a:t>
            </a:r>
          </a:p>
        </p:txBody>
      </p:sp>
      <p:sp>
        <p:nvSpPr>
          <p:cNvPr id="9" name="Text Placeholder 8">
            <a:extLst>
              <a:ext uri="{FF2B5EF4-FFF2-40B4-BE49-F238E27FC236}">
                <a16:creationId xmlns:a16="http://schemas.microsoft.com/office/drawing/2014/main" id="{BFFD2FB2-FF6E-AA43-B0E4-A7CCD81CCED1}"/>
              </a:ext>
            </a:extLst>
          </p:cNvPr>
          <p:cNvSpPr>
            <a:spLocks noGrp="1"/>
          </p:cNvSpPr>
          <p:nvPr>
            <p:ph type="body" sz="quarter" idx="30"/>
          </p:nvPr>
        </p:nvSpPr>
        <p:spPr/>
        <p:txBody>
          <a:bodyPr/>
          <a:lstStyle/>
          <a:p>
            <a:r>
              <a:rPr lang="en-US" dirty="0"/>
              <a:t>Edit Speaker Name</a:t>
            </a:r>
          </a:p>
        </p:txBody>
      </p:sp>
      <p:sp>
        <p:nvSpPr>
          <p:cNvPr id="10" name="Text Placeholder 9">
            <a:extLst>
              <a:ext uri="{FF2B5EF4-FFF2-40B4-BE49-F238E27FC236}">
                <a16:creationId xmlns:a16="http://schemas.microsoft.com/office/drawing/2014/main" id="{5BD40912-1467-6443-B763-3113F09E9F66}"/>
              </a:ext>
            </a:extLst>
          </p:cNvPr>
          <p:cNvSpPr>
            <a:spLocks noGrp="1"/>
          </p:cNvSpPr>
          <p:nvPr>
            <p:ph type="body" sz="quarter" idx="31"/>
          </p:nvPr>
        </p:nvSpPr>
        <p:spPr/>
        <p:txBody>
          <a:bodyPr/>
          <a:lstStyle/>
          <a:p>
            <a:r>
              <a:rPr lang="en-US" dirty="0"/>
              <a:t>Edit Speaker Name</a:t>
            </a:r>
          </a:p>
        </p:txBody>
      </p:sp>
      <p:sp>
        <p:nvSpPr>
          <p:cNvPr id="11" name="Text Placeholder 10">
            <a:extLst>
              <a:ext uri="{FF2B5EF4-FFF2-40B4-BE49-F238E27FC236}">
                <a16:creationId xmlns:a16="http://schemas.microsoft.com/office/drawing/2014/main" id="{7B9C2414-D1E7-6D47-963A-E7B981FAC5F6}"/>
              </a:ext>
            </a:extLst>
          </p:cNvPr>
          <p:cNvSpPr>
            <a:spLocks noGrp="1"/>
          </p:cNvSpPr>
          <p:nvPr>
            <p:ph type="body" sz="quarter" idx="32"/>
          </p:nvPr>
        </p:nvSpPr>
        <p:spPr/>
        <p:txBody>
          <a:bodyPr/>
          <a:lstStyle/>
          <a:p>
            <a:r>
              <a:rPr lang="en-US" dirty="0"/>
              <a:t>Edit Speaker Name</a:t>
            </a:r>
          </a:p>
        </p:txBody>
      </p:sp>
      <p:sp>
        <p:nvSpPr>
          <p:cNvPr id="12" name="Text Placeholder 11">
            <a:extLst>
              <a:ext uri="{FF2B5EF4-FFF2-40B4-BE49-F238E27FC236}">
                <a16:creationId xmlns:a16="http://schemas.microsoft.com/office/drawing/2014/main" id="{2BED94EB-4A0E-F74E-99E1-209EF93F088D}"/>
              </a:ext>
            </a:extLst>
          </p:cNvPr>
          <p:cNvSpPr>
            <a:spLocks noGrp="1"/>
          </p:cNvSpPr>
          <p:nvPr>
            <p:ph type="body" sz="quarter" idx="33"/>
          </p:nvPr>
        </p:nvSpPr>
        <p:spPr/>
        <p:txBody>
          <a:bodyPr/>
          <a:lstStyle/>
          <a:p>
            <a:r>
              <a:rPr lang="en-US" dirty="0"/>
              <a:t>Edit Speaker Name</a:t>
            </a:r>
          </a:p>
        </p:txBody>
      </p:sp>
      <p:sp>
        <p:nvSpPr>
          <p:cNvPr id="13" name="Text Placeholder 12">
            <a:extLst>
              <a:ext uri="{FF2B5EF4-FFF2-40B4-BE49-F238E27FC236}">
                <a16:creationId xmlns:a16="http://schemas.microsoft.com/office/drawing/2014/main" id="{147E67C4-6A93-354F-8F8F-30D2D87B7C4F}"/>
              </a:ext>
            </a:extLst>
          </p:cNvPr>
          <p:cNvSpPr>
            <a:spLocks noGrp="1"/>
          </p:cNvSpPr>
          <p:nvPr>
            <p:ph type="body" sz="quarter" idx="34"/>
          </p:nvPr>
        </p:nvSpPr>
        <p:spPr/>
        <p:txBody>
          <a:bodyPr/>
          <a:lstStyle/>
          <a:p>
            <a:r>
              <a:rPr lang="en-US" dirty="0"/>
              <a:t>Edit Speaker Name</a:t>
            </a:r>
          </a:p>
        </p:txBody>
      </p:sp>
      <p:sp>
        <p:nvSpPr>
          <p:cNvPr id="14" name="Text Placeholder 13">
            <a:extLst>
              <a:ext uri="{FF2B5EF4-FFF2-40B4-BE49-F238E27FC236}">
                <a16:creationId xmlns:a16="http://schemas.microsoft.com/office/drawing/2014/main" id="{61BFD0F3-CFD5-A644-BB58-EA5A02247FCC}"/>
              </a:ext>
            </a:extLst>
          </p:cNvPr>
          <p:cNvSpPr>
            <a:spLocks noGrp="1"/>
          </p:cNvSpPr>
          <p:nvPr>
            <p:ph type="body" sz="quarter" idx="10"/>
          </p:nvPr>
        </p:nvSpPr>
        <p:spPr/>
        <p:txBody>
          <a:bodyPr/>
          <a:lstStyle/>
          <a:p>
            <a:r>
              <a:rPr lang="en-US" dirty="0"/>
              <a:t>Edit Title Here</a:t>
            </a:r>
          </a:p>
        </p:txBody>
      </p:sp>
      <p:sp>
        <p:nvSpPr>
          <p:cNvPr id="15" name="Text Placeholder 14">
            <a:extLst>
              <a:ext uri="{FF2B5EF4-FFF2-40B4-BE49-F238E27FC236}">
                <a16:creationId xmlns:a16="http://schemas.microsoft.com/office/drawing/2014/main" id="{81FEF741-2D9E-7740-AD31-69107E00529A}"/>
              </a:ext>
            </a:extLst>
          </p:cNvPr>
          <p:cNvSpPr>
            <a:spLocks noGrp="1"/>
          </p:cNvSpPr>
          <p:nvPr>
            <p:ph type="body" sz="quarter" idx="18"/>
          </p:nvPr>
        </p:nvSpPr>
        <p:spPr/>
        <p:txBody>
          <a:bodyPr/>
          <a:lstStyle/>
          <a:p>
            <a:r>
              <a:rPr lang="en-US" dirty="0">
                <a:solidFill>
                  <a:schemeClr val="bg1"/>
                </a:solidFill>
              </a:rPr>
              <a:t>EDIT DAY </a:t>
            </a:r>
            <a:r>
              <a:rPr lang="en-US" dirty="0"/>
              <a:t>MONTH/DATE</a:t>
            </a:r>
          </a:p>
          <a:p>
            <a:r>
              <a:rPr lang="en-US" dirty="0"/>
              <a:t>X:XX-X:XX PM</a:t>
            </a:r>
          </a:p>
          <a:p>
            <a:pPr lvl="1"/>
            <a:r>
              <a:rPr lang="en-US" dirty="0"/>
              <a:t>Room, Building Name</a:t>
            </a:r>
          </a:p>
        </p:txBody>
      </p:sp>
      <p:sp>
        <p:nvSpPr>
          <p:cNvPr id="16" name="Text Placeholder 15">
            <a:extLst>
              <a:ext uri="{FF2B5EF4-FFF2-40B4-BE49-F238E27FC236}">
                <a16:creationId xmlns:a16="http://schemas.microsoft.com/office/drawing/2014/main" id="{5C9E2773-B7C7-9648-B3DF-BFDB4C3AC5E3}"/>
              </a:ext>
            </a:extLst>
          </p:cNvPr>
          <p:cNvSpPr>
            <a:spLocks noGrp="1"/>
          </p:cNvSpPr>
          <p:nvPr>
            <p:ph type="body" sz="quarter" idx="15"/>
          </p:nvPr>
        </p:nvSpPr>
        <p:spPr/>
        <p:txBody>
          <a:bodyPr/>
          <a:lstStyle/>
          <a:p>
            <a:pPr lvl="2">
              <a:buNone/>
            </a:pPr>
            <a:r>
              <a:rPr lang="en-US" b="1" dirty="0">
                <a:solidFill>
                  <a:schemeClr val="bg1"/>
                </a:solidFill>
                <a:latin typeface="Sherman Sans Bold" pitchFamily="2" charset="77"/>
                <a:ea typeface="Sherman Sans Bold" pitchFamily="2" charset="77"/>
              </a:rPr>
              <a:t>DELETE AND LEAVE  BLANK FOR LIVE LINK STICKER</a:t>
            </a:r>
            <a:r>
              <a:rPr lang="en-US" dirty="0"/>
              <a:t>]</a:t>
            </a:r>
          </a:p>
        </p:txBody>
      </p:sp>
      <p:sp>
        <p:nvSpPr>
          <p:cNvPr id="17" name="Text Placeholder 16">
            <a:extLst>
              <a:ext uri="{FF2B5EF4-FFF2-40B4-BE49-F238E27FC236}">
                <a16:creationId xmlns:a16="http://schemas.microsoft.com/office/drawing/2014/main" id="{8D7C388A-E709-114B-9666-A312F807103B}"/>
              </a:ext>
            </a:extLst>
          </p:cNvPr>
          <p:cNvSpPr>
            <a:spLocks noGrp="1"/>
          </p:cNvSpPr>
          <p:nvPr>
            <p:ph type="body" sz="quarter" idx="23"/>
          </p:nvPr>
        </p:nvSpPr>
        <p:spPr/>
        <p:txBody>
          <a:bodyPr/>
          <a:lstStyle/>
          <a:p>
            <a:r>
              <a:rPr lang="en-US" dirty="0"/>
              <a:t>EDIT SUBHEADER HERE</a:t>
            </a:r>
          </a:p>
        </p:txBody>
      </p:sp>
    </p:spTree>
    <p:extLst>
      <p:ext uri="{BB962C8B-B14F-4D97-AF65-F5344CB8AC3E}">
        <p14:creationId xmlns:p14="http://schemas.microsoft.com/office/powerpoint/2010/main" val="1260341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C4EEB511-E92D-EE4E-8270-D984E2DF4A4E}"/>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10" name="Text Placeholder 1">
            <a:extLst>
              <a:ext uri="{FF2B5EF4-FFF2-40B4-BE49-F238E27FC236}">
                <a16:creationId xmlns:a16="http://schemas.microsoft.com/office/drawing/2014/main" id="{35E6FE37-D7E2-1441-82AA-85F7740552FE}"/>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1" name="Text Placeholder 3">
            <a:extLst>
              <a:ext uri="{FF2B5EF4-FFF2-40B4-BE49-F238E27FC236}">
                <a16:creationId xmlns:a16="http://schemas.microsoft.com/office/drawing/2014/main" id="{B0CF365C-8BE7-EB47-881C-7D441F0AE8FE}"/>
              </a:ext>
            </a:extLst>
          </p:cNvPr>
          <p:cNvSpPr>
            <a:spLocks noGrp="1"/>
          </p:cNvSpPr>
          <p:nvPr>
            <p:ph type="body" sz="quarter" idx="16"/>
          </p:nvPr>
        </p:nvSpPr>
        <p:spPr>
          <a:xfrm>
            <a:off x="394287" y="1713742"/>
            <a:ext cx="4164743" cy="3356920"/>
          </a:xfrm>
        </p:spPr>
        <p:txBody>
          <a:bodyPr>
            <a:normAutofit/>
          </a:bodyPr>
          <a:lstStyle/>
          <a:p>
            <a:pPr lvl="0" defTabSz="685766" fontAlgn="base">
              <a:lnSpc>
                <a:spcPct val="100000"/>
              </a:lnSpc>
              <a:spcBef>
                <a:spcPts val="750"/>
              </a:spcBef>
              <a:spcAft>
                <a:spcPts val="1200"/>
              </a:spcAft>
              <a:buClr>
                <a:srgbClr val="F76900"/>
              </a:buClr>
            </a:pPr>
            <a:r>
              <a:rPr lang="en-US" sz="1200" b="0" dirty="0">
                <a:solidFill>
                  <a:srgbClr val="000E54"/>
                </a:solidFill>
                <a:latin typeface="Sherman Sans Book" pitchFamily="2" charset="77"/>
                <a:ea typeface="Sherman Sans Book" pitchFamily="2" charset="77"/>
              </a:rPr>
              <a:t>All templates in this deck have been set up with Syracuse University’s Sherman typeface. Please do not use other typefaces in your designs. If you need help accessing Sherman font files, visit </a:t>
            </a:r>
            <a:r>
              <a:rPr lang="en-US" sz="1200" dirty="0">
                <a:solidFill>
                  <a:srgbClr val="F76900"/>
                </a:solidFill>
                <a:hlinkClick r:id="rId3">
                  <a:extLst>
                    <a:ext uri="{A12FA001-AC4F-418D-AE19-62706E023703}">
                      <ahyp:hlinkClr xmlns:ahyp="http://schemas.microsoft.com/office/drawing/2018/hyperlinkcolor" val="tx"/>
                    </a:ext>
                  </a:extLst>
                </a:hlinkClick>
              </a:rPr>
              <a:t>answers.syr.edu</a:t>
            </a:r>
            <a:r>
              <a:rPr lang="en-US" sz="1200" b="0" dirty="0">
                <a:solidFill>
                  <a:srgbClr val="000E54"/>
                </a:solidFill>
                <a:latin typeface="Sherman Sans Book" pitchFamily="2" charset="77"/>
                <a:ea typeface="Sherman Sans Book" pitchFamily="2" charset="77"/>
              </a:rPr>
              <a:t> or </a:t>
            </a:r>
            <a:r>
              <a:rPr lang="en-US" sz="1200" dirty="0">
                <a:solidFill>
                  <a:srgbClr val="F76900"/>
                </a:solidFill>
                <a:hlinkClick r:id="rId4">
                  <a:extLst>
                    <a:ext uri="{A12FA001-AC4F-418D-AE19-62706E023703}">
                      <ahyp:hlinkClr xmlns:ahyp="http://schemas.microsoft.com/office/drawing/2018/hyperlinkcolor" val="tx"/>
                    </a:ext>
                  </a:extLst>
                </a:hlinkClick>
              </a:rPr>
              <a:t>contact</a:t>
            </a:r>
            <a:r>
              <a:rPr lang="en-US" sz="1200" b="0" dirty="0">
                <a:solidFill>
                  <a:srgbClr val="000E54"/>
                </a:solidFill>
                <a:latin typeface="Sherman Sans Book" pitchFamily="2" charset="77"/>
                <a:ea typeface="Sherman Sans Book" pitchFamily="2" charset="77"/>
              </a:rPr>
              <a:t> the Division of Marketing and Communications for assistance.</a:t>
            </a:r>
          </a:p>
          <a:p>
            <a:pPr lvl="0" algn="ctr" defTabSz="685766" fontAlgn="base">
              <a:lnSpc>
                <a:spcPct val="100000"/>
              </a:lnSpc>
              <a:spcBef>
                <a:spcPts val="750"/>
              </a:spcBef>
              <a:spcAft>
                <a:spcPts val="1200"/>
              </a:spcAft>
              <a:buClr>
                <a:srgbClr val="F76900"/>
              </a:buClr>
            </a:pPr>
            <a:r>
              <a:rPr lang="en-US" sz="1600" b="0" dirty="0">
                <a:solidFill>
                  <a:srgbClr val="F76900"/>
                </a:solidFill>
                <a:latin typeface="Sherman Sans Book" pitchFamily="2" charset="77"/>
                <a:ea typeface="Sherman Sans Book" pitchFamily="2" charset="77"/>
              </a:rPr>
              <a:t>Sherman Book    </a:t>
            </a:r>
            <a:r>
              <a:rPr lang="en-US" sz="1600" b="0" i="1" dirty="0">
                <a:solidFill>
                  <a:srgbClr val="F76900"/>
                </a:solidFill>
                <a:latin typeface="Sherman Sans Book Italic" pitchFamily="2" charset="77"/>
                <a:ea typeface="Sherman Sans Book Italic" pitchFamily="2" charset="77"/>
              </a:rPr>
              <a:t>Sherman Book Italic</a:t>
            </a:r>
            <a:br>
              <a:rPr lang="en-US" sz="1600" b="0" i="1" dirty="0">
                <a:solidFill>
                  <a:srgbClr val="F76900"/>
                </a:solidFill>
                <a:latin typeface="Sherman Sans Book Italic" pitchFamily="2" charset="77"/>
                <a:ea typeface="Sherman Sans Book Italic" pitchFamily="2" charset="77"/>
              </a:rPr>
            </a:br>
            <a:r>
              <a:rPr lang="en-US" sz="1600" dirty="0">
                <a:solidFill>
                  <a:srgbClr val="F76900"/>
                </a:solidFill>
              </a:rPr>
              <a:t>Sherman Bold     </a:t>
            </a:r>
            <a:r>
              <a:rPr lang="en-US" sz="1600" i="1" dirty="0">
                <a:solidFill>
                  <a:srgbClr val="F76900"/>
                </a:solidFill>
                <a:latin typeface="Sherman Sans Bold Italic" pitchFamily="2" charset="77"/>
                <a:ea typeface="Sherman Sans Bold Italic" pitchFamily="2" charset="77"/>
              </a:rPr>
              <a:t>Sherman Bold Italic</a:t>
            </a:r>
          </a:p>
          <a:p>
            <a:pPr lvl="0" algn="ctr" defTabSz="685766" fontAlgn="base">
              <a:lnSpc>
                <a:spcPct val="100000"/>
              </a:lnSpc>
              <a:spcBef>
                <a:spcPts val="750"/>
              </a:spcBef>
              <a:spcAft>
                <a:spcPts val="1200"/>
              </a:spcAft>
              <a:buClr>
                <a:srgbClr val="F76900"/>
              </a:buClr>
            </a:pPr>
            <a:endParaRPr lang="en-US" sz="1000" i="1" dirty="0">
              <a:solidFill>
                <a:srgbClr val="F76900"/>
              </a:solidFill>
              <a:latin typeface="Sherman Sans Bold Italic" pitchFamily="2" charset="77"/>
              <a:ea typeface="Sherman Sans Bold Italic" pitchFamily="2" charset="77"/>
            </a:endParaRPr>
          </a:p>
          <a:p>
            <a:pPr lvl="0" defTabSz="685766" fontAlgn="base">
              <a:lnSpc>
                <a:spcPct val="100000"/>
              </a:lnSpc>
              <a:spcBef>
                <a:spcPts val="750"/>
              </a:spcBef>
              <a:spcAft>
                <a:spcPts val="1200"/>
              </a:spcAft>
              <a:buClr>
                <a:srgbClr val="F76900"/>
              </a:buClr>
            </a:pPr>
            <a:r>
              <a:rPr lang="en-US" sz="1200" dirty="0">
                <a:solidFill>
                  <a:srgbClr val="000E54"/>
                </a:solidFill>
              </a:rPr>
              <a:t>Please Note: </a:t>
            </a:r>
            <a:r>
              <a:rPr lang="en-US" sz="1200" b="0" dirty="0">
                <a:solidFill>
                  <a:srgbClr val="000E54"/>
                </a:solidFill>
                <a:latin typeface="Sherman Sans Book" pitchFamily="2" charset="77"/>
                <a:ea typeface="Sherman Sans Book" pitchFamily="2" charset="77"/>
              </a:rPr>
              <a:t>Do not use the              buttons to bold or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italicize text. These buttons will skew the Sherman letterforms.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Instead, do the following to create bold or italicized text:</a:t>
            </a:r>
          </a:p>
        </p:txBody>
      </p:sp>
      <p:pic>
        <p:nvPicPr>
          <p:cNvPr id="12" name="Picture 11">
            <a:extLst>
              <a:ext uri="{FF2B5EF4-FFF2-40B4-BE49-F238E27FC236}">
                <a16:creationId xmlns:a16="http://schemas.microsoft.com/office/drawing/2014/main" id="{00B51101-C619-0745-85EA-2A6F63962325}"/>
              </a:ext>
            </a:extLst>
          </p:cNvPr>
          <p:cNvPicPr>
            <a:picLocks noChangeAspect="1"/>
          </p:cNvPicPr>
          <p:nvPr/>
        </p:nvPicPr>
        <p:blipFill>
          <a:blip r:embed="rId5"/>
          <a:srcRect/>
          <a:stretch/>
        </p:blipFill>
        <p:spPr>
          <a:xfrm>
            <a:off x="2064376" y="3830392"/>
            <a:ext cx="290592" cy="174354"/>
          </a:xfrm>
          <a:prstGeom prst="rect">
            <a:avLst/>
          </a:prstGeom>
        </p:spPr>
      </p:pic>
      <p:sp>
        <p:nvSpPr>
          <p:cNvPr id="13" name="TextBox 12">
            <a:extLst>
              <a:ext uri="{FF2B5EF4-FFF2-40B4-BE49-F238E27FC236}">
                <a16:creationId xmlns:a16="http://schemas.microsoft.com/office/drawing/2014/main" id="{57A514B0-1982-164B-9A41-95F6E88A125F}"/>
              </a:ext>
            </a:extLst>
          </p:cNvPr>
          <p:cNvSpPr txBox="1"/>
          <p:nvPr/>
        </p:nvSpPr>
        <p:spPr>
          <a:xfrm>
            <a:off x="708735" y="4624421"/>
            <a:ext cx="1692383" cy="661720"/>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Click on the “Font” menu arrow </a:t>
            </a:r>
          </a:p>
          <a:p>
            <a:pPr>
              <a:spcAft>
                <a:spcPts val="600"/>
              </a:spcAft>
            </a:pPr>
            <a:r>
              <a:rPr lang="en-US" sz="1100" dirty="0">
                <a:solidFill>
                  <a:schemeClr val="accent2"/>
                </a:solidFill>
                <a:latin typeface="Sherman Sans Book" pitchFamily="2" charset="77"/>
                <a:ea typeface="Sherman Sans Book" pitchFamily="2" charset="77"/>
              </a:rPr>
              <a:t>Hover over “Sherman Sans” </a:t>
            </a:r>
          </a:p>
          <a:p>
            <a:pPr>
              <a:spcAft>
                <a:spcPts val="600"/>
              </a:spcAft>
            </a:pPr>
            <a:r>
              <a:rPr lang="en-US" sz="1100" dirty="0">
                <a:solidFill>
                  <a:schemeClr val="accent2"/>
                </a:solidFill>
                <a:latin typeface="Sherman Sans Book" pitchFamily="2" charset="77"/>
                <a:ea typeface="Sherman Sans Book" pitchFamily="2" charset="77"/>
              </a:rPr>
              <a:t>Select your desired font</a:t>
            </a:r>
          </a:p>
        </p:txBody>
      </p:sp>
      <p:sp>
        <p:nvSpPr>
          <p:cNvPr id="14" name="Oval 13">
            <a:extLst>
              <a:ext uri="{FF2B5EF4-FFF2-40B4-BE49-F238E27FC236}">
                <a16:creationId xmlns:a16="http://schemas.microsoft.com/office/drawing/2014/main" id="{6100E0A3-60F0-6B4B-8FF2-ACABC0115C8D}"/>
              </a:ext>
            </a:extLst>
          </p:cNvPr>
          <p:cNvSpPr/>
          <p:nvPr/>
        </p:nvSpPr>
        <p:spPr>
          <a:xfrm>
            <a:off x="394287" y="4589832"/>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5" name="Oval 14">
            <a:extLst>
              <a:ext uri="{FF2B5EF4-FFF2-40B4-BE49-F238E27FC236}">
                <a16:creationId xmlns:a16="http://schemas.microsoft.com/office/drawing/2014/main" id="{627250AD-27A1-9948-8370-239846B42342}"/>
              </a:ext>
            </a:extLst>
          </p:cNvPr>
          <p:cNvSpPr/>
          <p:nvPr/>
        </p:nvSpPr>
        <p:spPr>
          <a:xfrm>
            <a:off x="394287" y="4833263"/>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16" name="Oval 15">
            <a:extLst>
              <a:ext uri="{FF2B5EF4-FFF2-40B4-BE49-F238E27FC236}">
                <a16:creationId xmlns:a16="http://schemas.microsoft.com/office/drawing/2014/main" id="{E8EEC427-F739-664A-BA24-22B8F2C6EFF4}"/>
              </a:ext>
            </a:extLst>
          </p:cNvPr>
          <p:cNvSpPr/>
          <p:nvPr/>
        </p:nvSpPr>
        <p:spPr>
          <a:xfrm>
            <a:off x="394287" y="507669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17" name="Picture 16">
            <a:extLst>
              <a:ext uri="{FF2B5EF4-FFF2-40B4-BE49-F238E27FC236}">
                <a16:creationId xmlns:a16="http://schemas.microsoft.com/office/drawing/2014/main" id="{7A4B9F0F-1C8A-884E-A66E-F47C8684E2AF}"/>
              </a:ext>
            </a:extLst>
          </p:cNvPr>
          <p:cNvPicPr>
            <a:picLocks noChangeAspect="1"/>
          </p:cNvPicPr>
          <p:nvPr/>
        </p:nvPicPr>
        <p:blipFill>
          <a:blip r:embed="rId6"/>
          <a:srcRect/>
          <a:stretch/>
        </p:blipFill>
        <p:spPr>
          <a:xfrm>
            <a:off x="873886" y="5758157"/>
            <a:ext cx="3880088" cy="1853375"/>
          </a:xfrm>
          <a:prstGeom prst="rect">
            <a:avLst/>
          </a:prstGeom>
        </p:spPr>
      </p:pic>
      <p:sp>
        <p:nvSpPr>
          <p:cNvPr id="18" name="Oval 17">
            <a:extLst>
              <a:ext uri="{FF2B5EF4-FFF2-40B4-BE49-F238E27FC236}">
                <a16:creationId xmlns:a16="http://schemas.microsoft.com/office/drawing/2014/main" id="{8DF1F6D0-B948-714D-9078-F9C20AC4078D}"/>
              </a:ext>
            </a:extLst>
          </p:cNvPr>
          <p:cNvSpPr/>
          <p:nvPr/>
        </p:nvSpPr>
        <p:spPr>
          <a:xfrm>
            <a:off x="1717453" y="5773461"/>
            <a:ext cx="247290" cy="21211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9" name="Straight Arrow Connector 18">
            <a:extLst>
              <a:ext uri="{FF2B5EF4-FFF2-40B4-BE49-F238E27FC236}">
                <a16:creationId xmlns:a16="http://schemas.microsoft.com/office/drawing/2014/main" id="{F294B9D6-80AA-7A4C-9A7F-37CB3E85EE03}"/>
              </a:ext>
            </a:extLst>
          </p:cNvPr>
          <p:cNvCxnSpPr>
            <a:cxnSpLocks/>
          </p:cNvCxnSpPr>
          <p:nvPr/>
        </p:nvCxnSpPr>
        <p:spPr>
          <a:xfrm>
            <a:off x="604408" y="6809387"/>
            <a:ext cx="237525"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976D26B-03DE-114F-A4C1-944C18C2EAFB}"/>
              </a:ext>
            </a:extLst>
          </p:cNvPr>
          <p:cNvCxnSpPr>
            <a:cxnSpLocks/>
          </p:cNvCxnSpPr>
          <p:nvPr/>
        </p:nvCxnSpPr>
        <p:spPr>
          <a:xfrm>
            <a:off x="2735995" y="7019144"/>
            <a:ext cx="256896"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96651913-C86C-0443-8186-DE7DBA290C65}"/>
              </a:ext>
            </a:extLst>
          </p:cNvPr>
          <p:cNvSpPr/>
          <p:nvPr/>
        </p:nvSpPr>
        <p:spPr>
          <a:xfrm>
            <a:off x="1736037" y="545273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22" name="Oval 21">
            <a:extLst>
              <a:ext uri="{FF2B5EF4-FFF2-40B4-BE49-F238E27FC236}">
                <a16:creationId xmlns:a16="http://schemas.microsoft.com/office/drawing/2014/main" id="{B46F3955-34A8-504A-BBC1-3F8A50A7FFC4}"/>
              </a:ext>
            </a:extLst>
          </p:cNvPr>
          <p:cNvSpPr/>
          <p:nvPr/>
        </p:nvSpPr>
        <p:spPr>
          <a:xfrm>
            <a:off x="394287" y="6704231"/>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sp>
        <p:nvSpPr>
          <p:cNvPr id="23" name="Oval 22">
            <a:extLst>
              <a:ext uri="{FF2B5EF4-FFF2-40B4-BE49-F238E27FC236}">
                <a16:creationId xmlns:a16="http://schemas.microsoft.com/office/drawing/2014/main" id="{818A58F4-4FE0-F24F-A19F-4F20870D5EA3}"/>
              </a:ext>
            </a:extLst>
          </p:cNvPr>
          <p:cNvSpPr/>
          <p:nvPr/>
        </p:nvSpPr>
        <p:spPr>
          <a:xfrm>
            <a:off x="2525874" y="691398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cxnSp>
        <p:nvCxnSpPr>
          <p:cNvPr id="24" name="Straight Connector 23">
            <a:extLst>
              <a:ext uri="{FF2B5EF4-FFF2-40B4-BE49-F238E27FC236}">
                <a16:creationId xmlns:a16="http://schemas.microsoft.com/office/drawing/2014/main" id="{AA1D644D-0EDF-6C49-94F2-6B73480707EA}"/>
              </a:ext>
            </a:extLst>
          </p:cNvPr>
          <p:cNvCxnSpPr>
            <a:cxnSpLocks/>
            <a:stCxn id="18" idx="0"/>
            <a:endCxn id="21" idx="4"/>
          </p:cNvCxnSpPr>
          <p:nvPr/>
        </p:nvCxnSpPr>
        <p:spPr>
          <a:xfrm flipV="1">
            <a:off x="1841098" y="5663050"/>
            <a:ext cx="0" cy="110411"/>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3020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E0FCB5F-10B4-7545-9D8D-D2573DD8691D}"/>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BB088888-EB28-C64E-8AA2-F4D945ED6A9A}"/>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0" name="Text Placeholder 3">
            <a:extLst>
              <a:ext uri="{FF2B5EF4-FFF2-40B4-BE49-F238E27FC236}">
                <a16:creationId xmlns:a16="http://schemas.microsoft.com/office/drawing/2014/main" id="{1FD8E3F7-917B-A04C-9126-83D69F7BADCC}"/>
              </a:ext>
            </a:extLst>
          </p:cNvPr>
          <p:cNvSpPr>
            <a:spLocks noGrp="1"/>
          </p:cNvSpPr>
          <p:nvPr>
            <p:ph type="body" sz="quarter" idx="16"/>
          </p:nvPr>
        </p:nvSpPr>
        <p:spPr>
          <a:xfrm>
            <a:off x="394287" y="1713743"/>
            <a:ext cx="4238945" cy="445096"/>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The templates in this deck also include preset text styles for convenience. In order to access preset text styles, follow these steps:</a:t>
            </a:r>
          </a:p>
        </p:txBody>
      </p:sp>
      <p:sp>
        <p:nvSpPr>
          <p:cNvPr id="11" name="TextBox 10">
            <a:extLst>
              <a:ext uri="{FF2B5EF4-FFF2-40B4-BE49-F238E27FC236}">
                <a16:creationId xmlns:a16="http://schemas.microsoft.com/office/drawing/2014/main" id="{25B63304-09A9-A64E-971C-D71B8CEF293A}"/>
              </a:ext>
            </a:extLst>
          </p:cNvPr>
          <p:cNvSpPr txBox="1"/>
          <p:nvPr/>
        </p:nvSpPr>
        <p:spPr>
          <a:xfrm>
            <a:off x="704864" y="2302313"/>
            <a:ext cx="3665968"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Highlight your desired text inside of a text box</a:t>
            </a:r>
            <a:br>
              <a:rPr lang="en-US" sz="1100" dirty="0">
                <a:solidFill>
                  <a:schemeClr val="accent2"/>
                </a:solidFill>
                <a:latin typeface="Sherman Sans Book" pitchFamily="2" charset="77"/>
                <a:ea typeface="Sherman Sans Book" pitchFamily="2" charset="77"/>
              </a:rPr>
            </a:br>
            <a:r>
              <a:rPr lang="en-US" sz="1100" dirty="0">
                <a:solidFill>
                  <a:schemeClr val="accent2"/>
                </a:solidFill>
                <a:latin typeface="Sherman Sans Book" pitchFamily="2" charset="77"/>
                <a:ea typeface="Sherman Sans Book" pitchFamily="2" charset="77"/>
              </a:rPr>
              <a:t>(</a:t>
            </a:r>
            <a:r>
              <a:rPr lang="en-US" sz="1100" b="1" dirty="0">
                <a:solidFill>
                  <a:schemeClr val="accent2"/>
                </a:solidFill>
                <a:latin typeface="Sherman Sans Bold" pitchFamily="2" charset="77"/>
                <a:ea typeface="Sherman Sans Bold" pitchFamily="2" charset="77"/>
              </a:rPr>
              <a:t>Note: </a:t>
            </a:r>
            <a:r>
              <a:rPr lang="en-US" sz="1100" dirty="0">
                <a:solidFill>
                  <a:schemeClr val="accent2"/>
                </a:solidFill>
                <a:latin typeface="Sherman Sans Book" pitchFamily="2" charset="77"/>
                <a:ea typeface="Sherman Sans Book" pitchFamily="2" charset="77"/>
              </a:rPr>
              <a:t>This does not work on titles or footers)</a:t>
            </a:r>
          </a:p>
        </p:txBody>
      </p:sp>
      <p:sp>
        <p:nvSpPr>
          <p:cNvPr id="12" name="Oval 11">
            <a:extLst>
              <a:ext uri="{FF2B5EF4-FFF2-40B4-BE49-F238E27FC236}">
                <a16:creationId xmlns:a16="http://schemas.microsoft.com/office/drawing/2014/main" id="{EF6E9CC4-EB9B-CB4E-AE8C-DC9E8BFBC72D}"/>
              </a:ext>
            </a:extLst>
          </p:cNvPr>
          <p:cNvSpPr/>
          <p:nvPr/>
        </p:nvSpPr>
        <p:spPr>
          <a:xfrm>
            <a:off x="390416" y="2267724"/>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pic>
        <p:nvPicPr>
          <p:cNvPr id="13" name="Picture 12">
            <a:extLst>
              <a:ext uri="{FF2B5EF4-FFF2-40B4-BE49-F238E27FC236}">
                <a16:creationId xmlns:a16="http://schemas.microsoft.com/office/drawing/2014/main" id="{0569D05F-3885-B042-8E3A-AC2CE9E9FC76}"/>
              </a:ext>
            </a:extLst>
          </p:cNvPr>
          <p:cNvPicPr>
            <a:picLocks noChangeAspect="1"/>
          </p:cNvPicPr>
          <p:nvPr/>
        </p:nvPicPr>
        <p:blipFill>
          <a:blip r:embed="rId3"/>
          <a:srcRect t="425" b="425"/>
          <a:stretch/>
        </p:blipFill>
        <p:spPr>
          <a:xfrm>
            <a:off x="704863" y="2711085"/>
            <a:ext cx="1965960" cy="1101193"/>
          </a:xfrm>
          <a:prstGeom prst="rect">
            <a:avLst/>
          </a:prstGeom>
        </p:spPr>
      </p:pic>
      <p:pic>
        <p:nvPicPr>
          <p:cNvPr id="14" name="Picture 13">
            <a:extLst>
              <a:ext uri="{FF2B5EF4-FFF2-40B4-BE49-F238E27FC236}">
                <a16:creationId xmlns:a16="http://schemas.microsoft.com/office/drawing/2014/main" id="{4EBD112C-A85A-FA40-B166-7641B29328B3}"/>
              </a:ext>
            </a:extLst>
          </p:cNvPr>
          <p:cNvPicPr>
            <a:picLocks noChangeAspect="1"/>
          </p:cNvPicPr>
          <p:nvPr/>
        </p:nvPicPr>
        <p:blipFill>
          <a:blip r:embed="rId4"/>
          <a:srcRect/>
          <a:stretch/>
        </p:blipFill>
        <p:spPr>
          <a:xfrm>
            <a:off x="3000047" y="3145981"/>
            <a:ext cx="1225296" cy="663701"/>
          </a:xfrm>
          <a:prstGeom prst="rect">
            <a:avLst/>
          </a:prstGeom>
        </p:spPr>
      </p:pic>
      <p:cxnSp>
        <p:nvCxnSpPr>
          <p:cNvPr id="15" name="Straight Arrow Connector 14">
            <a:extLst>
              <a:ext uri="{FF2B5EF4-FFF2-40B4-BE49-F238E27FC236}">
                <a16:creationId xmlns:a16="http://schemas.microsoft.com/office/drawing/2014/main" id="{47EB441F-BC09-1A41-8EB1-78216D9B8741}"/>
              </a:ext>
            </a:extLst>
          </p:cNvPr>
          <p:cNvCxnSpPr>
            <a:cxnSpLocks/>
          </p:cNvCxnSpPr>
          <p:nvPr/>
        </p:nvCxnSpPr>
        <p:spPr>
          <a:xfrm>
            <a:off x="2697568" y="3211742"/>
            <a:ext cx="257540"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8011421-A58D-3847-BAB2-FA76D1047A9B}"/>
              </a:ext>
            </a:extLst>
          </p:cNvPr>
          <p:cNvSpPr txBox="1"/>
          <p:nvPr/>
        </p:nvSpPr>
        <p:spPr>
          <a:xfrm>
            <a:off x="704863" y="4188805"/>
            <a:ext cx="2793940" cy="169277"/>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Go to the Home menu bar </a:t>
            </a:r>
          </a:p>
        </p:txBody>
      </p:sp>
      <p:sp>
        <p:nvSpPr>
          <p:cNvPr id="20" name="Oval 19">
            <a:extLst>
              <a:ext uri="{FF2B5EF4-FFF2-40B4-BE49-F238E27FC236}">
                <a16:creationId xmlns:a16="http://schemas.microsoft.com/office/drawing/2014/main" id="{D6CE0BD5-52C5-1641-9214-AAE5FF44FDC9}"/>
              </a:ext>
            </a:extLst>
          </p:cNvPr>
          <p:cNvSpPr/>
          <p:nvPr/>
        </p:nvSpPr>
        <p:spPr>
          <a:xfrm>
            <a:off x="390415" y="415421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21" name="Picture 20">
            <a:extLst>
              <a:ext uri="{FF2B5EF4-FFF2-40B4-BE49-F238E27FC236}">
                <a16:creationId xmlns:a16="http://schemas.microsoft.com/office/drawing/2014/main" id="{5E1F6272-215A-F74F-9133-D33FE5291589}"/>
              </a:ext>
            </a:extLst>
          </p:cNvPr>
          <p:cNvPicPr>
            <a:picLocks noChangeAspect="1"/>
          </p:cNvPicPr>
          <p:nvPr/>
        </p:nvPicPr>
        <p:blipFill>
          <a:blip r:embed="rId5"/>
          <a:srcRect/>
          <a:stretch/>
        </p:blipFill>
        <p:spPr>
          <a:xfrm>
            <a:off x="704863" y="4471824"/>
            <a:ext cx="3428161" cy="666586"/>
          </a:xfrm>
          <a:prstGeom prst="rect">
            <a:avLst/>
          </a:prstGeom>
        </p:spPr>
      </p:pic>
      <p:sp>
        <p:nvSpPr>
          <p:cNvPr id="22" name="Oval 21">
            <a:extLst>
              <a:ext uri="{FF2B5EF4-FFF2-40B4-BE49-F238E27FC236}">
                <a16:creationId xmlns:a16="http://schemas.microsoft.com/office/drawing/2014/main" id="{6B1E5EA6-3F22-C14B-9C3A-8315E238DA9F}"/>
              </a:ext>
            </a:extLst>
          </p:cNvPr>
          <p:cNvSpPr/>
          <p:nvPr/>
        </p:nvSpPr>
        <p:spPr>
          <a:xfrm>
            <a:off x="642004" y="4460659"/>
            <a:ext cx="454381" cy="22872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DD46AE1E-E1AD-404C-A88C-05F5673325E4}"/>
              </a:ext>
            </a:extLst>
          </p:cNvPr>
          <p:cNvSpPr txBox="1"/>
          <p:nvPr/>
        </p:nvSpPr>
        <p:spPr>
          <a:xfrm>
            <a:off x="704863" y="5490907"/>
            <a:ext cx="3665969"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While your text is highlighted, click on “Indent More" or “Indent Less” to toggle between text styles</a:t>
            </a:r>
          </a:p>
        </p:txBody>
      </p:sp>
      <p:sp>
        <p:nvSpPr>
          <p:cNvPr id="27" name="Oval 26">
            <a:extLst>
              <a:ext uri="{FF2B5EF4-FFF2-40B4-BE49-F238E27FC236}">
                <a16:creationId xmlns:a16="http://schemas.microsoft.com/office/drawing/2014/main" id="{FBF979F4-2A20-C24F-B3C6-5691199D2E12}"/>
              </a:ext>
            </a:extLst>
          </p:cNvPr>
          <p:cNvSpPr/>
          <p:nvPr/>
        </p:nvSpPr>
        <p:spPr>
          <a:xfrm>
            <a:off x="390416" y="5456318"/>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3</a:t>
            </a:r>
          </a:p>
        </p:txBody>
      </p:sp>
      <p:pic>
        <p:nvPicPr>
          <p:cNvPr id="28" name="Picture 27">
            <a:extLst>
              <a:ext uri="{FF2B5EF4-FFF2-40B4-BE49-F238E27FC236}">
                <a16:creationId xmlns:a16="http://schemas.microsoft.com/office/drawing/2014/main" id="{7F61C50B-326B-524C-BFF7-7F3C43C3D5BD}"/>
              </a:ext>
            </a:extLst>
          </p:cNvPr>
          <p:cNvPicPr>
            <a:picLocks noChangeAspect="1"/>
          </p:cNvPicPr>
          <p:nvPr/>
        </p:nvPicPr>
        <p:blipFill>
          <a:blip r:embed="rId6"/>
          <a:srcRect/>
          <a:stretch/>
        </p:blipFill>
        <p:spPr>
          <a:xfrm>
            <a:off x="704868" y="5926276"/>
            <a:ext cx="3928363" cy="470462"/>
          </a:xfrm>
          <a:prstGeom prst="rect">
            <a:avLst/>
          </a:prstGeom>
        </p:spPr>
      </p:pic>
      <p:sp>
        <p:nvSpPr>
          <p:cNvPr id="29" name="Oval 28">
            <a:extLst>
              <a:ext uri="{FF2B5EF4-FFF2-40B4-BE49-F238E27FC236}">
                <a16:creationId xmlns:a16="http://schemas.microsoft.com/office/drawing/2014/main" id="{5747816F-82DF-9245-8620-F9AB666DA88E}"/>
              </a:ext>
            </a:extLst>
          </p:cNvPr>
          <p:cNvSpPr/>
          <p:nvPr/>
        </p:nvSpPr>
        <p:spPr>
          <a:xfrm>
            <a:off x="3509153" y="5890714"/>
            <a:ext cx="471578" cy="3239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1" name="Picture 30">
            <a:extLst>
              <a:ext uri="{FF2B5EF4-FFF2-40B4-BE49-F238E27FC236}">
                <a16:creationId xmlns:a16="http://schemas.microsoft.com/office/drawing/2014/main" id="{E8CE0ADC-9782-5448-A4AB-302A72504A66}"/>
              </a:ext>
            </a:extLst>
          </p:cNvPr>
          <p:cNvPicPr>
            <a:picLocks noChangeAspect="1"/>
          </p:cNvPicPr>
          <p:nvPr/>
        </p:nvPicPr>
        <p:blipFill>
          <a:blip r:embed="rId7"/>
          <a:srcRect/>
          <a:stretch/>
        </p:blipFill>
        <p:spPr>
          <a:xfrm>
            <a:off x="704863" y="6539771"/>
            <a:ext cx="1572768" cy="856711"/>
          </a:xfrm>
          <a:prstGeom prst="rect">
            <a:avLst/>
          </a:prstGeom>
        </p:spPr>
      </p:pic>
      <p:pic>
        <p:nvPicPr>
          <p:cNvPr id="32" name="Picture 31">
            <a:extLst>
              <a:ext uri="{FF2B5EF4-FFF2-40B4-BE49-F238E27FC236}">
                <a16:creationId xmlns:a16="http://schemas.microsoft.com/office/drawing/2014/main" id="{E225615D-C4B1-1848-9EC7-C47C6013C590}"/>
              </a:ext>
            </a:extLst>
          </p:cNvPr>
          <p:cNvPicPr>
            <a:picLocks noChangeAspect="1"/>
          </p:cNvPicPr>
          <p:nvPr/>
        </p:nvPicPr>
        <p:blipFill>
          <a:blip r:embed="rId8"/>
          <a:srcRect/>
          <a:stretch/>
        </p:blipFill>
        <p:spPr>
          <a:xfrm>
            <a:off x="2543117" y="6540244"/>
            <a:ext cx="1572768" cy="856711"/>
          </a:xfrm>
          <a:prstGeom prst="rect">
            <a:avLst/>
          </a:prstGeom>
        </p:spPr>
      </p:pic>
      <p:cxnSp>
        <p:nvCxnSpPr>
          <p:cNvPr id="33" name="Straight Arrow Connector 32">
            <a:extLst>
              <a:ext uri="{FF2B5EF4-FFF2-40B4-BE49-F238E27FC236}">
                <a16:creationId xmlns:a16="http://schemas.microsoft.com/office/drawing/2014/main" id="{E28C2999-1530-4747-81FC-1C1083A612A0}"/>
              </a:ext>
            </a:extLst>
          </p:cNvPr>
          <p:cNvCxnSpPr>
            <a:cxnSpLocks/>
          </p:cNvCxnSpPr>
          <p:nvPr/>
        </p:nvCxnSpPr>
        <p:spPr>
          <a:xfrm>
            <a:off x="2297755" y="6609712"/>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A195621-7EB2-1D46-9DA0-8E79CFC7AA54}"/>
              </a:ext>
            </a:extLst>
          </p:cNvPr>
          <p:cNvSpPr txBox="1"/>
          <p:nvPr/>
        </p:nvSpPr>
        <p:spPr>
          <a:xfrm>
            <a:off x="704863"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clicking “indent more”)</a:t>
            </a:r>
          </a:p>
        </p:txBody>
      </p:sp>
      <p:sp>
        <p:nvSpPr>
          <p:cNvPr id="35" name="TextBox 34">
            <a:extLst>
              <a:ext uri="{FF2B5EF4-FFF2-40B4-BE49-F238E27FC236}">
                <a16:creationId xmlns:a16="http://schemas.microsoft.com/office/drawing/2014/main" id="{3DFB66A7-0EBE-F443-8494-8ABF9616080C}"/>
              </a:ext>
            </a:extLst>
          </p:cNvPr>
          <p:cNvSpPr txBox="1"/>
          <p:nvPr/>
        </p:nvSpPr>
        <p:spPr>
          <a:xfrm>
            <a:off x="2543118"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clicking “indent more”)</a:t>
            </a:r>
          </a:p>
        </p:txBody>
      </p:sp>
    </p:spTree>
    <p:extLst>
      <p:ext uri="{BB962C8B-B14F-4D97-AF65-F5344CB8AC3E}">
        <p14:creationId xmlns:p14="http://schemas.microsoft.com/office/powerpoint/2010/main" val="2414676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11E33B66-D8D8-B141-B614-AA810F7229DD}"/>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438CC1BD-DC47-2F42-96B4-6EA1E0CB82DF}"/>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Typography:</a:t>
            </a:r>
            <a:endParaRPr lang="en-US" sz="4000" dirty="0"/>
          </a:p>
        </p:txBody>
      </p:sp>
      <p:sp>
        <p:nvSpPr>
          <p:cNvPr id="10" name="Text Placeholder 3">
            <a:extLst>
              <a:ext uri="{FF2B5EF4-FFF2-40B4-BE49-F238E27FC236}">
                <a16:creationId xmlns:a16="http://schemas.microsoft.com/office/drawing/2014/main" id="{A5B376E3-3878-2148-BB52-EA389D9EA950}"/>
              </a:ext>
            </a:extLst>
          </p:cNvPr>
          <p:cNvSpPr>
            <a:spLocks noGrp="1"/>
          </p:cNvSpPr>
          <p:nvPr>
            <p:ph type="body" sz="quarter" idx="16"/>
          </p:nvPr>
        </p:nvSpPr>
        <p:spPr>
          <a:xfrm>
            <a:off x="394287" y="1713743"/>
            <a:ext cx="4359684" cy="619302"/>
          </a:xfrm>
        </p:spPr>
        <p:txBody>
          <a:bodyPr>
            <a:normAutofit/>
          </a:bodyPr>
          <a:lstStyle/>
          <a:p>
            <a:pPr fontAlgn="base">
              <a:lnSpc>
                <a:spcPct val="100000"/>
              </a:lnSpc>
              <a:spcAft>
                <a:spcPts val="600"/>
              </a:spcAft>
            </a:pPr>
            <a:r>
              <a:rPr lang="en-US" sz="1200" b="0" dirty="0">
                <a:latin typeface="Sherman Sans Book" pitchFamily="2" charset="77"/>
                <a:ea typeface="Sherman Sans Book" pitchFamily="2" charset="77"/>
              </a:rPr>
              <a:t>By including text styles, these templates give you a starting point for your design. However, these styles may not always be a perfect fit for your needs. You can customize font size and line spacing by following the steps below:</a:t>
            </a:r>
          </a:p>
        </p:txBody>
      </p:sp>
      <p:pic>
        <p:nvPicPr>
          <p:cNvPr id="12" name="Picture 11">
            <a:extLst>
              <a:ext uri="{FF2B5EF4-FFF2-40B4-BE49-F238E27FC236}">
                <a16:creationId xmlns:a16="http://schemas.microsoft.com/office/drawing/2014/main" id="{AD4F9253-62FE-874F-93F7-BFAD9D37B3BC}"/>
              </a:ext>
            </a:extLst>
          </p:cNvPr>
          <p:cNvPicPr>
            <a:picLocks noChangeAspect="1"/>
          </p:cNvPicPr>
          <p:nvPr/>
        </p:nvPicPr>
        <p:blipFill>
          <a:blip r:embed="rId3"/>
          <a:srcRect/>
          <a:stretch/>
        </p:blipFill>
        <p:spPr>
          <a:xfrm>
            <a:off x="707423" y="3051005"/>
            <a:ext cx="2493922" cy="1106996"/>
          </a:xfrm>
          <a:prstGeom prst="rect">
            <a:avLst/>
          </a:prstGeom>
        </p:spPr>
      </p:pic>
      <p:sp>
        <p:nvSpPr>
          <p:cNvPr id="13" name="TextBox 12">
            <a:extLst>
              <a:ext uri="{FF2B5EF4-FFF2-40B4-BE49-F238E27FC236}">
                <a16:creationId xmlns:a16="http://schemas.microsoft.com/office/drawing/2014/main" id="{0B5C1C81-A033-DA46-A7A2-5406E7249460}"/>
              </a:ext>
            </a:extLst>
          </p:cNvPr>
          <p:cNvSpPr txBox="1"/>
          <p:nvPr/>
        </p:nvSpPr>
        <p:spPr>
          <a:xfrm>
            <a:off x="708735" y="2544506"/>
            <a:ext cx="2492610" cy="338554"/>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You can change the size of your text by using the “Font Size” button in the Home menu bar.</a:t>
            </a:r>
          </a:p>
        </p:txBody>
      </p:sp>
      <p:sp>
        <p:nvSpPr>
          <p:cNvPr id="14" name="Oval 13">
            <a:extLst>
              <a:ext uri="{FF2B5EF4-FFF2-40B4-BE49-F238E27FC236}">
                <a16:creationId xmlns:a16="http://schemas.microsoft.com/office/drawing/2014/main" id="{C4ED5BB6-EDBE-3E4A-AFC1-A219FE0EB2DF}"/>
              </a:ext>
            </a:extLst>
          </p:cNvPr>
          <p:cNvSpPr/>
          <p:nvPr/>
        </p:nvSpPr>
        <p:spPr>
          <a:xfrm>
            <a:off x="394287" y="2509917"/>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1</a:t>
            </a:r>
          </a:p>
        </p:txBody>
      </p:sp>
      <p:sp>
        <p:nvSpPr>
          <p:cNvPr id="15" name="Oval 14">
            <a:extLst>
              <a:ext uri="{FF2B5EF4-FFF2-40B4-BE49-F238E27FC236}">
                <a16:creationId xmlns:a16="http://schemas.microsoft.com/office/drawing/2014/main" id="{A2D9C4E8-B3C7-754E-AC93-0BC5DB52F065}"/>
              </a:ext>
            </a:extLst>
          </p:cNvPr>
          <p:cNvSpPr/>
          <p:nvPr/>
        </p:nvSpPr>
        <p:spPr>
          <a:xfrm>
            <a:off x="2001636" y="3024360"/>
            <a:ext cx="490270" cy="338553"/>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E60ACD65-1FB8-1440-8DAD-5660A8617273}"/>
              </a:ext>
            </a:extLst>
          </p:cNvPr>
          <p:cNvSpPr txBox="1"/>
          <p:nvPr/>
        </p:nvSpPr>
        <p:spPr>
          <a:xfrm>
            <a:off x="707423" y="4472195"/>
            <a:ext cx="2907045" cy="507831"/>
          </a:xfrm>
          <a:prstGeom prst="rect">
            <a:avLst/>
          </a:prstGeom>
          <a:noFill/>
        </p:spPr>
        <p:txBody>
          <a:bodyPr wrap="square" lIns="0" tIns="0" rIns="0" bIns="0" rtlCol="0" anchor="t">
            <a:spAutoFit/>
          </a:bodyPr>
          <a:lstStyle/>
          <a:p>
            <a:pPr>
              <a:spcAft>
                <a:spcPts val="600"/>
              </a:spcAft>
            </a:pPr>
            <a:r>
              <a:rPr lang="en-US" sz="1100" dirty="0">
                <a:solidFill>
                  <a:schemeClr val="accent2"/>
                </a:solidFill>
                <a:latin typeface="Sherman Sans Book" pitchFamily="2" charset="77"/>
                <a:ea typeface="Sherman Sans Book" pitchFamily="2" charset="77"/>
              </a:rPr>
              <a:t>Adjust the space between the lines of a paragraph using the “Line Spacing” menu on the Home menu bar. Highlight your text and select your desired spacing.</a:t>
            </a:r>
          </a:p>
        </p:txBody>
      </p:sp>
      <p:sp>
        <p:nvSpPr>
          <p:cNvPr id="29" name="Oval 28">
            <a:extLst>
              <a:ext uri="{FF2B5EF4-FFF2-40B4-BE49-F238E27FC236}">
                <a16:creationId xmlns:a16="http://schemas.microsoft.com/office/drawing/2014/main" id="{A92D6129-66E2-704B-943D-DBDDC5966C28}"/>
              </a:ext>
            </a:extLst>
          </p:cNvPr>
          <p:cNvSpPr/>
          <p:nvPr/>
        </p:nvSpPr>
        <p:spPr>
          <a:xfrm>
            <a:off x="392975" y="4437606"/>
            <a:ext cx="210121" cy="21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latin typeface="Sherman Sans Bold" pitchFamily="2" charset="77"/>
                <a:ea typeface="Sherman Sans Bold" pitchFamily="2" charset="77"/>
              </a:rPr>
              <a:t>2</a:t>
            </a:r>
          </a:p>
        </p:txBody>
      </p:sp>
      <p:pic>
        <p:nvPicPr>
          <p:cNvPr id="30" name="Picture 29">
            <a:extLst>
              <a:ext uri="{FF2B5EF4-FFF2-40B4-BE49-F238E27FC236}">
                <a16:creationId xmlns:a16="http://schemas.microsoft.com/office/drawing/2014/main" id="{1D362845-D296-E94A-A646-FF3A99CBD2C6}"/>
              </a:ext>
            </a:extLst>
          </p:cNvPr>
          <p:cNvPicPr>
            <a:picLocks noChangeAspect="1"/>
          </p:cNvPicPr>
          <p:nvPr/>
        </p:nvPicPr>
        <p:blipFill>
          <a:blip r:embed="rId4"/>
          <a:srcRect/>
          <a:stretch/>
        </p:blipFill>
        <p:spPr>
          <a:xfrm>
            <a:off x="725533" y="5153960"/>
            <a:ext cx="3913632" cy="1080060"/>
          </a:xfrm>
          <a:prstGeom prst="rect">
            <a:avLst/>
          </a:prstGeom>
        </p:spPr>
      </p:pic>
      <p:pic>
        <p:nvPicPr>
          <p:cNvPr id="31" name="Picture 30" descr="Chart, treemap chart&#10;&#10;Description automatically generated">
            <a:extLst>
              <a:ext uri="{FF2B5EF4-FFF2-40B4-BE49-F238E27FC236}">
                <a16:creationId xmlns:a16="http://schemas.microsoft.com/office/drawing/2014/main" id="{B4BD5A79-8DEC-B345-B8CE-7177D108ACAF}"/>
              </a:ext>
            </a:extLst>
          </p:cNvPr>
          <p:cNvPicPr>
            <a:picLocks noChangeAspect="1"/>
          </p:cNvPicPr>
          <p:nvPr/>
        </p:nvPicPr>
        <p:blipFill>
          <a:blip r:embed="rId5"/>
          <a:stretch>
            <a:fillRect/>
          </a:stretch>
        </p:blipFill>
        <p:spPr>
          <a:xfrm>
            <a:off x="725533" y="6407954"/>
            <a:ext cx="1796133" cy="973444"/>
          </a:xfrm>
          <a:prstGeom prst="rect">
            <a:avLst/>
          </a:prstGeom>
        </p:spPr>
      </p:pic>
      <p:pic>
        <p:nvPicPr>
          <p:cNvPr id="32" name="Picture 31" descr="Chart, treemap chart&#10;&#10;Description automatically generated">
            <a:extLst>
              <a:ext uri="{FF2B5EF4-FFF2-40B4-BE49-F238E27FC236}">
                <a16:creationId xmlns:a16="http://schemas.microsoft.com/office/drawing/2014/main" id="{0DC5F159-8F78-A54D-8A89-0E991E002DE2}"/>
              </a:ext>
            </a:extLst>
          </p:cNvPr>
          <p:cNvPicPr>
            <a:picLocks noChangeAspect="1"/>
          </p:cNvPicPr>
          <p:nvPr/>
        </p:nvPicPr>
        <p:blipFill>
          <a:blip r:embed="rId6"/>
          <a:stretch>
            <a:fillRect/>
          </a:stretch>
        </p:blipFill>
        <p:spPr>
          <a:xfrm>
            <a:off x="2820330" y="6407954"/>
            <a:ext cx="1808763" cy="973444"/>
          </a:xfrm>
          <a:prstGeom prst="rect">
            <a:avLst/>
          </a:prstGeom>
        </p:spPr>
      </p:pic>
      <p:cxnSp>
        <p:nvCxnSpPr>
          <p:cNvPr id="33" name="Straight Arrow Connector 32">
            <a:extLst>
              <a:ext uri="{FF2B5EF4-FFF2-40B4-BE49-F238E27FC236}">
                <a16:creationId xmlns:a16="http://schemas.microsoft.com/office/drawing/2014/main" id="{5A2DB562-7EC8-B347-9CC6-A76802127FAE}"/>
              </a:ext>
            </a:extLst>
          </p:cNvPr>
          <p:cNvCxnSpPr>
            <a:cxnSpLocks/>
          </p:cNvCxnSpPr>
          <p:nvPr/>
        </p:nvCxnSpPr>
        <p:spPr>
          <a:xfrm>
            <a:off x="2570156" y="6513110"/>
            <a:ext cx="203633" cy="0"/>
          </a:xfrm>
          <a:prstGeom prst="straightConnector1">
            <a:avLst/>
          </a:prstGeom>
          <a:ln w="127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B2C1718-CD86-7645-921E-762801A695C9}"/>
              </a:ext>
            </a:extLst>
          </p:cNvPr>
          <p:cNvSpPr txBox="1"/>
          <p:nvPr/>
        </p:nvSpPr>
        <p:spPr>
          <a:xfrm>
            <a:off x="725533"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before (default line spacing)</a:t>
            </a:r>
          </a:p>
        </p:txBody>
      </p:sp>
      <p:sp>
        <p:nvSpPr>
          <p:cNvPr id="35" name="TextBox 34">
            <a:extLst>
              <a:ext uri="{FF2B5EF4-FFF2-40B4-BE49-F238E27FC236}">
                <a16:creationId xmlns:a16="http://schemas.microsoft.com/office/drawing/2014/main" id="{8782943D-93EE-DF4A-9559-E18416734FA8}"/>
              </a:ext>
            </a:extLst>
          </p:cNvPr>
          <p:cNvSpPr txBox="1"/>
          <p:nvPr/>
        </p:nvSpPr>
        <p:spPr>
          <a:xfrm>
            <a:off x="2820330" y="7473033"/>
            <a:ext cx="1575639" cy="138499"/>
          </a:xfrm>
          <a:prstGeom prst="rect">
            <a:avLst/>
          </a:prstGeom>
          <a:noFill/>
        </p:spPr>
        <p:txBody>
          <a:bodyPr wrap="square" lIns="0" tIns="0" rIns="0" bIns="0" rtlCol="0" anchor="t">
            <a:spAutoFit/>
          </a:bodyPr>
          <a:lstStyle/>
          <a:p>
            <a:pPr>
              <a:spcAft>
                <a:spcPts val="600"/>
              </a:spcAft>
            </a:pPr>
            <a:r>
              <a:rPr lang="en-US" sz="900" i="1" dirty="0">
                <a:solidFill>
                  <a:schemeClr val="accent2"/>
                </a:solidFill>
                <a:latin typeface="Sherman Sans Book Italic" pitchFamily="2" charset="77"/>
                <a:ea typeface="Sherman Sans Book Italic" pitchFamily="2" charset="77"/>
              </a:rPr>
              <a:t>after (1.5 line spacing)</a:t>
            </a:r>
          </a:p>
        </p:txBody>
      </p:sp>
    </p:spTree>
    <p:extLst>
      <p:ext uri="{BB962C8B-B14F-4D97-AF65-F5344CB8AC3E}">
        <p14:creationId xmlns:p14="http://schemas.microsoft.com/office/powerpoint/2010/main" val="38958358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8486E415-5B65-C648-A4CB-DD701175517F}"/>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FAD0B755-2BB6-0E48-B353-EC31A35061B0}"/>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Color:</a:t>
            </a:r>
            <a:endParaRPr lang="en-US" sz="4000" dirty="0"/>
          </a:p>
        </p:txBody>
      </p:sp>
      <p:sp>
        <p:nvSpPr>
          <p:cNvPr id="10" name="Text Placeholder 3">
            <a:extLst>
              <a:ext uri="{FF2B5EF4-FFF2-40B4-BE49-F238E27FC236}">
                <a16:creationId xmlns:a16="http://schemas.microsoft.com/office/drawing/2014/main" id="{7556F6AC-31F4-154A-8E50-938B13447831}"/>
              </a:ext>
            </a:extLst>
          </p:cNvPr>
          <p:cNvSpPr>
            <a:spLocks noGrp="1"/>
          </p:cNvSpPr>
          <p:nvPr>
            <p:ph type="body" sz="quarter" idx="16"/>
          </p:nvPr>
        </p:nvSpPr>
        <p:spPr>
          <a:xfrm>
            <a:off x="394287" y="1713743"/>
            <a:ext cx="4359684" cy="837434"/>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Approved Syracuse University brand colors are set up as the theme colors for the templates in this deck. Please use our brand colors exclusively in all </a:t>
            </a:r>
            <a:br>
              <a:rPr lang="en-US" sz="1200" b="0" dirty="0">
                <a:solidFill>
                  <a:srgbClr val="000E54"/>
                </a:solidFill>
                <a:latin typeface="Sherman Sans Book" pitchFamily="2" charset="77"/>
                <a:ea typeface="Sherman Sans Book" pitchFamily="2" charset="77"/>
              </a:rPr>
            </a:br>
            <a:r>
              <a:rPr lang="en-US" sz="1200" b="0" dirty="0">
                <a:solidFill>
                  <a:srgbClr val="000E54"/>
                </a:solidFill>
                <a:latin typeface="Sherman Sans Book" pitchFamily="2" charset="77"/>
                <a:ea typeface="Sherman Sans Book" pitchFamily="2" charset="77"/>
              </a:rPr>
              <a:t>of your designs. Theme colors can be found in PowerPoint’s color selection menus, such as in the “Font Color” menu in this example:</a:t>
            </a:r>
          </a:p>
        </p:txBody>
      </p:sp>
      <p:pic>
        <p:nvPicPr>
          <p:cNvPr id="11" name="Picture 10">
            <a:extLst>
              <a:ext uri="{FF2B5EF4-FFF2-40B4-BE49-F238E27FC236}">
                <a16:creationId xmlns:a16="http://schemas.microsoft.com/office/drawing/2014/main" id="{BDA2B109-A909-4444-A7D9-9FED45572091}"/>
              </a:ext>
            </a:extLst>
          </p:cNvPr>
          <p:cNvPicPr>
            <a:picLocks noChangeAspect="1"/>
          </p:cNvPicPr>
          <p:nvPr/>
        </p:nvPicPr>
        <p:blipFill>
          <a:blip r:embed="rId3"/>
          <a:srcRect/>
          <a:stretch/>
        </p:blipFill>
        <p:spPr>
          <a:xfrm>
            <a:off x="394287" y="2759467"/>
            <a:ext cx="4365502" cy="2708228"/>
          </a:xfrm>
          <a:prstGeom prst="rect">
            <a:avLst/>
          </a:prstGeom>
        </p:spPr>
      </p:pic>
      <p:sp>
        <p:nvSpPr>
          <p:cNvPr id="12" name="Oval 11">
            <a:extLst>
              <a:ext uri="{FF2B5EF4-FFF2-40B4-BE49-F238E27FC236}">
                <a16:creationId xmlns:a16="http://schemas.microsoft.com/office/drawing/2014/main" id="{0CF8183A-7D91-CF46-959A-36D719497256}"/>
              </a:ext>
            </a:extLst>
          </p:cNvPr>
          <p:cNvSpPr/>
          <p:nvPr/>
        </p:nvSpPr>
        <p:spPr>
          <a:xfrm>
            <a:off x="2932622" y="3125679"/>
            <a:ext cx="428942" cy="30362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AD2AB4EF-46F2-484F-98C0-62DCE838BBBC}"/>
              </a:ext>
            </a:extLst>
          </p:cNvPr>
          <p:cNvSpPr/>
          <p:nvPr/>
        </p:nvSpPr>
        <p:spPr>
          <a:xfrm>
            <a:off x="2843972" y="3401867"/>
            <a:ext cx="1999476" cy="5204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8430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2DBDA156-98DA-624B-BF0D-C60E68F3AAF3}"/>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4056BB9A-CEC9-8040-A715-A187B8ED88BB}"/>
              </a:ext>
            </a:extLst>
          </p:cNvPr>
          <p:cNvSpPr>
            <a:spLocks noGrp="1"/>
          </p:cNvSpPr>
          <p:nvPr>
            <p:ph type="body" sz="quarter" idx="10"/>
          </p:nvPr>
        </p:nvSpPr>
        <p:spPr>
          <a:xfrm>
            <a:off x="394289" y="346557"/>
            <a:ext cx="4359685" cy="1719072"/>
          </a:xfrm>
        </p:spPr>
        <p:txBody>
          <a:bodyPr>
            <a:normAutofit/>
          </a:bodyPr>
          <a:lstStyle/>
          <a:p>
            <a:pPr>
              <a:lnSpc>
                <a:spcPts val="4200"/>
              </a:lnSpc>
            </a:pPr>
            <a:r>
              <a:rPr lang="en-US" sz="4000" dirty="0">
                <a:latin typeface="Sherman Sans Book" pitchFamily="2" charset="77"/>
                <a:ea typeface="Sherman Sans Book" pitchFamily="2" charset="77"/>
              </a:rPr>
              <a:t>Important Information About Accessibility:</a:t>
            </a:r>
            <a:endParaRPr lang="en-US" sz="4000" dirty="0"/>
          </a:p>
        </p:txBody>
      </p:sp>
      <p:sp>
        <p:nvSpPr>
          <p:cNvPr id="10" name="Text Placeholder 3">
            <a:extLst>
              <a:ext uri="{FF2B5EF4-FFF2-40B4-BE49-F238E27FC236}">
                <a16:creationId xmlns:a16="http://schemas.microsoft.com/office/drawing/2014/main" id="{FB551D31-4D32-CA45-BDCF-5F05E7E50E91}"/>
              </a:ext>
            </a:extLst>
          </p:cNvPr>
          <p:cNvSpPr>
            <a:spLocks noGrp="1"/>
          </p:cNvSpPr>
          <p:nvPr>
            <p:ph type="body" sz="quarter" idx="16"/>
          </p:nvPr>
        </p:nvSpPr>
        <p:spPr>
          <a:xfrm>
            <a:off x="394287" y="2260927"/>
            <a:ext cx="3934952" cy="5350605"/>
          </a:xfrm>
        </p:spPr>
        <p:txBody>
          <a:bodyPr>
            <a:normAutofit/>
          </a:bodyPr>
          <a:lstStyle/>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At Syracuse University, each of us is actively shaping an education and environment that is innovative, impactful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and inclusive.</a:t>
            </a:r>
          </a:p>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When choosing colors for your digital signage designs, always prioritize visibility and legibility by ensuring sufficient contrast. Font sizes and weights also play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 crucial role in legibility, which is why our layouts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feature large bold typography. </a:t>
            </a:r>
          </a:p>
          <a:p>
            <a:pPr lvl="0" defTabSz="685766" fontAlgn="base">
              <a:lnSpc>
                <a:spcPct val="100000"/>
              </a:lnSpc>
              <a:spcAft>
                <a:spcPts val="1200"/>
              </a:spcAft>
              <a:buClr>
                <a:srgbClr val="F76900"/>
              </a:buClr>
            </a:pPr>
            <a:r>
              <a:rPr lang="en-US" sz="1400" b="0" dirty="0">
                <a:solidFill>
                  <a:srgbClr val="000E54"/>
                </a:solidFill>
                <a:latin typeface="Sherman Sans Book" pitchFamily="2" charset="77"/>
                <a:ea typeface="Sherman Sans Book" pitchFamily="2" charset="77"/>
              </a:rPr>
              <a:t>For digital signage, we recommend that text be sufficiently large that someone quickly walking by can read it from </a:t>
            </a:r>
            <a:br>
              <a:rPr lang="en-US" sz="1400" b="0" dirty="0">
                <a:solidFill>
                  <a:srgbClr val="000E54"/>
                </a:solidFill>
                <a:latin typeface="Sherman Sans Book" pitchFamily="2" charset="77"/>
                <a:ea typeface="Sherman Sans Book" pitchFamily="2" charset="77"/>
              </a:rPr>
            </a:br>
            <a:r>
              <a:rPr lang="en-US" sz="1400" b="0" dirty="0">
                <a:solidFill>
                  <a:srgbClr val="000E54"/>
                </a:solidFill>
                <a:latin typeface="Sherman Sans Book" pitchFamily="2" charset="77"/>
                <a:ea typeface="Sherman Sans Book" pitchFamily="2" charset="77"/>
              </a:rPr>
              <a:t>a distance.</a:t>
            </a:r>
          </a:p>
          <a:p>
            <a:pPr lvl="0" defTabSz="685766" fontAlgn="base">
              <a:lnSpc>
                <a:spcPct val="100000"/>
              </a:lnSpc>
              <a:spcAft>
                <a:spcPts val="1200"/>
              </a:spcAft>
              <a:buClr>
                <a:srgbClr val="F76900"/>
              </a:buClr>
            </a:pPr>
            <a:r>
              <a:rPr lang="en-US" sz="1400" dirty="0">
                <a:solidFill>
                  <a:srgbClr val="FF431B"/>
                </a:solidFill>
              </a:rPr>
              <a:t>PLEASE NOTE: These templates may only be used </a:t>
            </a:r>
            <a:br>
              <a:rPr lang="en-US" sz="1400" dirty="0">
                <a:solidFill>
                  <a:srgbClr val="FF431B"/>
                </a:solidFill>
              </a:rPr>
            </a:br>
            <a:r>
              <a:rPr lang="en-US" sz="1400" dirty="0">
                <a:solidFill>
                  <a:srgbClr val="FF431B"/>
                </a:solidFill>
              </a:rPr>
              <a:t>to create </a:t>
            </a:r>
            <a:r>
              <a:rPr lang="en-US" sz="1400" u="sng" dirty="0">
                <a:solidFill>
                  <a:srgbClr val="FF431B"/>
                </a:solidFill>
              </a:rPr>
              <a:t>digital signage</a:t>
            </a:r>
            <a:r>
              <a:rPr lang="en-US" sz="1400" dirty="0">
                <a:solidFill>
                  <a:srgbClr val="FF431B"/>
                </a:solidFill>
              </a:rPr>
              <a:t>. Artwork created with </a:t>
            </a:r>
            <a:br>
              <a:rPr lang="en-US" sz="1400" dirty="0">
                <a:solidFill>
                  <a:srgbClr val="FF431B"/>
                </a:solidFill>
              </a:rPr>
            </a:br>
            <a:r>
              <a:rPr lang="en-US" sz="1400" dirty="0">
                <a:solidFill>
                  <a:srgbClr val="FF431B"/>
                </a:solidFill>
              </a:rPr>
              <a:t>these templates should not be uploaded to the web </a:t>
            </a:r>
            <a:br>
              <a:rPr lang="en-US" sz="1400" dirty="0">
                <a:solidFill>
                  <a:srgbClr val="FF431B"/>
                </a:solidFill>
              </a:rPr>
            </a:br>
            <a:r>
              <a:rPr lang="en-US" sz="1400" dirty="0">
                <a:solidFill>
                  <a:srgbClr val="FF431B"/>
                </a:solidFill>
              </a:rPr>
              <a:t>or distributed in any medium other than digital signs. These templates, by default, are not set up with accessibility features for screen readers or other assistive devices and therefore do not meet web accessibility standards.</a:t>
            </a:r>
          </a:p>
        </p:txBody>
      </p:sp>
    </p:spTree>
    <p:extLst>
      <p:ext uri="{BB962C8B-B14F-4D97-AF65-F5344CB8AC3E}">
        <p14:creationId xmlns:p14="http://schemas.microsoft.com/office/powerpoint/2010/main" val="3114816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67D0069B-D9F4-4344-B44B-E22DE829BDE4}"/>
              </a:ext>
            </a:extLst>
          </p:cNvPr>
          <p:cNvSpPr>
            <a:spLocks noGrp="1"/>
          </p:cNvSpPr>
          <p:nvPr>
            <p:ph type="body" sz="quarter" idx="15"/>
          </p:nvPr>
        </p:nvSpPr>
        <p:spPr>
          <a:xfrm>
            <a:off x="394290" y="8270698"/>
            <a:ext cx="4359684" cy="619301"/>
          </a:xfrm>
        </p:spPr>
        <p:txBody>
          <a:bodyPr>
            <a:normAutofit fontScale="70000" lnSpcReduction="20000"/>
          </a:bodyPr>
          <a:lstStyle/>
          <a:p>
            <a:pPr>
              <a:lnSpc>
                <a:spcPct val="120000"/>
              </a:lnSpc>
            </a:pPr>
            <a:r>
              <a:rPr lang="en-US" b="1" dirty="0">
                <a:solidFill>
                  <a:schemeClr val="tx2"/>
                </a:solidFill>
                <a:latin typeface="Sherman Sans Bold" pitchFamily="2" charset="77"/>
                <a:ea typeface="Sherman Sans Bold" pitchFamily="2" charset="77"/>
              </a:rPr>
              <a:t>NOTE: </a:t>
            </a:r>
            <a:r>
              <a:rPr lang="en-US" dirty="0"/>
              <a:t>If you have not done so already, please review our brand guidelines, reference our editorial style guide and download our proprietary fonts at</a:t>
            </a:r>
            <a:r>
              <a:rPr lang="en-US" b="1" dirty="0">
                <a:solidFill>
                  <a:schemeClr val="tx2"/>
                </a:solidFill>
                <a:latin typeface="Sherman Sans Bold" pitchFamily="2" charset="77"/>
                <a:ea typeface="Sherman Sans Bold" pitchFamily="2" charset="77"/>
              </a:rPr>
              <a:t> </a:t>
            </a:r>
            <a:r>
              <a:rPr lang="en-US" b="1" dirty="0">
                <a:solidFill>
                  <a:schemeClr val="tx2"/>
                </a:solidFill>
                <a:latin typeface="Sherman Sans Bold" pitchFamily="2" charset="77"/>
                <a:ea typeface="Sherman Sans Bold" pitchFamily="2" charset="77"/>
                <a:hlinkClick r:id="rId2">
                  <a:extLst>
                    <a:ext uri="{A12FA001-AC4F-418D-AE19-62706E023703}">
                      <ahyp:hlinkClr xmlns:ahyp="http://schemas.microsoft.com/office/drawing/2018/hyperlinkcolor" val="tx"/>
                    </a:ext>
                  </a:extLst>
                </a:hlinkClick>
              </a:rPr>
              <a:t>answers.syr.edu</a:t>
            </a:r>
            <a:r>
              <a:rPr lang="en-US" dirty="0"/>
              <a:t>.</a:t>
            </a:r>
          </a:p>
        </p:txBody>
      </p:sp>
      <p:sp>
        <p:nvSpPr>
          <p:cNvPr id="9" name="Text Placeholder 1">
            <a:extLst>
              <a:ext uri="{FF2B5EF4-FFF2-40B4-BE49-F238E27FC236}">
                <a16:creationId xmlns:a16="http://schemas.microsoft.com/office/drawing/2014/main" id="{610D45AE-E634-5F48-8184-373A0E914AFB}"/>
              </a:ext>
            </a:extLst>
          </p:cNvPr>
          <p:cNvSpPr>
            <a:spLocks noGrp="1"/>
          </p:cNvSpPr>
          <p:nvPr>
            <p:ph type="body" sz="quarter" idx="10"/>
          </p:nvPr>
        </p:nvSpPr>
        <p:spPr>
          <a:xfrm>
            <a:off x="394289" y="346558"/>
            <a:ext cx="4359685" cy="1185910"/>
          </a:xfrm>
        </p:spPr>
        <p:txBody>
          <a:bodyPr>
            <a:normAutofit/>
          </a:bodyPr>
          <a:lstStyle/>
          <a:p>
            <a:pPr>
              <a:lnSpc>
                <a:spcPts val="4200"/>
              </a:lnSpc>
            </a:pPr>
            <a:r>
              <a:rPr lang="en-US" sz="4000" dirty="0">
                <a:latin typeface="Sherman Sans Book" pitchFamily="2" charset="77"/>
                <a:ea typeface="Sherman Sans Book" pitchFamily="2" charset="77"/>
              </a:rPr>
              <a:t>Color Accessibility:</a:t>
            </a:r>
            <a:endParaRPr lang="en-US" sz="4000" dirty="0"/>
          </a:p>
        </p:txBody>
      </p:sp>
      <p:sp>
        <p:nvSpPr>
          <p:cNvPr id="10" name="Text Placeholder 3">
            <a:extLst>
              <a:ext uri="{FF2B5EF4-FFF2-40B4-BE49-F238E27FC236}">
                <a16:creationId xmlns:a16="http://schemas.microsoft.com/office/drawing/2014/main" id="{98346BFD-FAF2-8047-B86E-2FB22CA56ADE}"/>
              </a:ext>
            </a:extLst>
          </p:cNvPr>
          <p:cNvSpPr>
            <a:spLocks noGrp="1"/>
          </p:cNvSpPr>
          <p:nvPr>
            <p:ph type="body" sz="quarter" idx="16"/>
          </p:nvPr>
        </p:nvSpPr>
        <p:spPr>
          <a:xfrm>
            <a:off x="394288" y="1719387"/>
            <a:ext cx="4359684" cy="447742"/>
          </a:xfrm>
        </p:spPr>
        <p:txBody>
          <a:bodyPr>
            <a:normAutofit/>
          </a:bodyPr>
          <a:lstStyle/>
          <a:p>
            <a:pPr lvl="0" defTabSz="685766" fontAlgn="base">
              <a:lnSpc>
                <a:spcPct val="100000"/>
              </a:lnSpc>
              <a:spcBef>
                <a:spcPts val="750"/>
              </a:spcBef>
              <a:spcAft>
                <a:spcPts val="600"/>
              </a:spcAft>
              <a:buClr>
                <a:srgbClr val="F76900"/>
              </a:buClr>
            </a:pPr>
            <a:r>
              <a:rPr lang="en-US" sz="1200" b="0" dirty="0">
                <a:solidFill>
                  <a:srgbClr val="000E54"/>
                </a:solidFill>
                <a:latin typeface="Sherman Sans Book" pitchFamily="2" charset="77"/>
                <a:ea typeface="Sherman Sans Book" pitchFamily="2" charset="77"/>
              </a:rPr>
              <a:t>The following examples show approved color combinations that meet Syracuse University’s accessibility standards. </a:t>
            </a:r>
          </a:p>
        </p:txBody>
      </p:sp>
      <p:sp>
        <p:nvSpPr>
          <p:cNvPr id="11" name="Content Placeholder 2">
            <a:extLst>
              <a:ext uri="{FF2B5EF4-FFF2-40B4-BE49-F238E27FC236}">
                <a16:creationId xmlns:a16="http://schemas.microsoft.com/office/drawing/2014/main" id="{4D4550C1-A28B-A547-BB15-6B1020C493D1}"/>
              </a:ext>
            </a:extLst>
          </p:cNvPr>
          <p:cNvSpPr txBox="1">
            <a:spLocks/>
          </p:cNvSpPr>
          <p:nvPr/>
        </p:nvSpPr>
        <p:spPr>
          <a:xfrm>
            <a:off x="394292" y="2291296"/>
            <a:ext cx="4359682"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Primary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Extra large size text</a:t>
            </a:r>
            <a:endParaRPr lang="en-US" sz="1200" dirty="0">
              <a:cs typeface="Verdana" panose="020B0604030504040204" pitchFamily="34" charset="0"/>
            </a:endParaRPr>
          </a:p>
        </p:txBody>
      </p:sp>
      <p:sp>
        <p:nvSpPr>
          <p:cNvPr id="12" name="Rectangle 3" descr="Text in this box is presented at 72 point size, bold, and in Syracuse University Orange on a white background." title="Example 1">
            <a:extLst>
              <a:ext uri="{FF2B5EF4-FFF2-40B4-BE49-F238E27FC236}">
                <a16:creationId xmlns:a16="http://schemas.microsoft.com/office/drawing/2014/main" id="{9ABCAD70-CDE6-984D-A2E5-9AB546A244E9}"/>
              </a:ext>
            </a:extLst>
          </p:cNvPr>
          <p:cNvSpPr/>
          <p:nvPr/>
        </p:nvSpPr>
        <p:spPr>
          <a:xfrm>
            <a:off x="394289" y="2885894"/>
            <a:ext cx="4359684" cy="907794"/>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2"/>
                </a:solidFill>
                <a:latin typeface="Sherman Sans Bold" pitchFamily="2" charset="77"/>
                <a:ea typeface="Sherman Sans Bold" pitchFamily="2" charset="77"/>
                <a:cs typeface="Verdana" panose="020B0604030504040204" pitchFamily="34" charset="0"/>
              </a:rPr>
              <a:t>Go ahead.</a:t>
            </a:r>
          </a:p>
        </p:txBody>
      </p:sp>
      <p:sp>
        <p:nvSpPr>
          <p:cNvPr id="13" name="Rectangle 5" descr="Text in this box is presented at 72 point size, bold, and in white on a Syracuse University Orange background." title="Example 2">
            <a:extLst>
              <a:ext uri="{FF2B5EF4-FFF2-40B4-BE49-F238E27FC236}">
                <a16:creationId xmlns:a16="http://schemas.microsoft.com/office/drawing/2014/main" id="{FA8A123E-74BC-574C-9A55-771637557628}"/>
              </a:ext>
            </a:extLst>
          </p:cNvPr>
          <p:cNvSpPr/>
          <p:nvPr/>
        </p:nvSpPr>
        <p:spPr>
          <a:xfrm>
            <a:off x="394289" y="3874074"/>
            <a:ext cx="4359684" cy="90779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chemeClr val="bg1"/>
                </a:solidFill>
                <a:latin typeface="Sherman Sans Bold" pitchFamily="2" charset="77"/>
                <a:ea typeface="Sherman Sans Bold" pitchFamily="2" charset="77"/>
                <a:cs typeface="Verdana" panose="020B0604030504040204" pitchFamily="34" charset="0"/>
              </a:rPr>
              <a:t>Go ahead.</a:t>
            </a:r>
          </a:p>
        </p:txBody>
      </p:sp>
      <p:sp>
        <p:nvSpPr>
          <p:cNvPr id="14" name="Content Placeholder 2">
            <a:extLst>
              <a:ext uri="{FF2B5EF4-FFF2-40B4-BE49-F238E27FC236}">
                <a16:creationId xmlns:a16="http://schemas.microsoft.com/office/drawing/2014/main" id="{E643DEAC-EAAC-7B4D-A9B4-5F404BAB97C2}"/>
              </a:ext>
            </a:extLst>
          </p:cNvPr>
          <p:cNvSpPr txBox="1">
            <a:spLocks/>
          </p:cNvSpPr>
          <p:nvPr/>
        </p:nvSpPr>
        <p:spPr>
          <a:xfrm>
            <a:off x="394286" y="4906036"/>
            <a:ext cx="4359684" cy="545805"/>
          </a:xfrm>
          <a:prstGeom prst="rect">
            <a:avLst/>
          </a:prstGeom>
        </p:spPr>
        <p:txBody>
          <a:bodyPr lIns="0" rIns="0" anchor="ctr">
            <a:normAutofit/>
          </a:bodyPr>
          <a:lstStyle>
            <a:lvl1pPr marL="228600" indent="-228600" algn="l" defTabSz="914400" rtl="0" eaLnBrk="1" latinLnBrk="0" hangingPunct="1">
              <a:lnSpc>
                <a:spcPct val="90000"/>
              </a:lnSpc>
              <a:spcBef>
                <a:spcPts val="0"/>
              </a:spcBef>
              <a:spcAft>
                <a:spcPts val="1200"/>
              </a:spcAft>
              <a:buClr>
                <a:schemeClr val="tx2"/>
              </a:buClr>
              <a:buFont typeface="Arial" panose="020B0604020202020204" pitchFamily="34" charset="0"/>
              <a:buChar char="•"/>
              <a:defRPr sz="2800" kern="1200">
                <a:solidFill>
                  <a:schemeClr val="tx1"/>
                </a:solidFill>
                <a:latin typeface="Sherman Sans Book" pitchFamily="2" charset="77"/>
                <a:ea typeface="Sherman Sans Book" pitchFamily="2" charset="77"/>
                <a:cs typeface="+mn-cs"/>
              </a:defRPr>
            </a:lvl1pPr>
            <a:lvl2pPr marL="685800" indent="-228600" algn="l" defTabSz="914400" rtl="0" eaLnBrk="1" latinLnBrk="0" hangingPunct="1">
              <a:lnSpc>
                <a:spcPct val="90000"/>
              </a:lnSpc>
              <a:spcBef>
                <a:spcPts val="0"/>
              </a:spcBef>
              <a:spcAft>
                <a:spcPts val="1200"/>
              </a:spcAft>
              <a:buClr>
                <a:schemeClr val="tx2"/>
              </a:buClr>
              <a:buFont typeface="System Font Regular"/>
              <a:buChar char="–"/>
              <a:defRPr sz="2400" kern="1200">
                <a:solidFill>
                  <a:schemeClr val="tx1"/>
                </a:solidFill>
                <a:latin typeface="Sherman Sans Book" pitchFamily="2" charset="77"/>
                <a:ea typeface="Sherman Sans Book" pitchFamily="2" charset="77"/>
                <a:cs typeface="+mn-cs"/>
              </a:defRPr>
            </a:lvl2pPr>
            <a:lvl3pPr marL="1143000" indent="-228600" algn="l" defTabSz="914400" rtl="0" eaLnBrk="1" latinLnBrk="0" hangingPunct="1">
              <a:lnSpc>
                <a:spcPct val="90000"/>
              </a:lnSpc>
              <a:spcBef>
                <a:spcPts val="0"/>
              </a:spcBef>
              <a:spcAft>
                <a:spcPts val="1200"/>
              </a:spcAft>
              <a:buClr>
                <a:schemeClr val="accent1"/>
              </a:buClr>
              <a:buFont typeface="Wingdings" pitchFamily="2" charset="2"/>
              <a:buChar char="§"/>
              <a:defRPr sz="2400" kern="1200">
                <a:solidFill>
                  <a:schemeClr val="tx1"/>
                </a:solidFill>
                <a:latin typeface="Sherman Sans Book" pitchFamily="2" charset="77"/>
                <a:ea typeface="Sherman Sans Book" pitchFamily="2" charset="77"/>
                <a:cs typeface="+mn-cs"/>
              </a:defRPr>
            </a:lvl3pPr>
            <a:lvl4pPr marL="1600200" indent="-228600" algn="l" defTabSz="914400" rtl="0" eaLnBrk="1" latinLnBrk="0" hangingPunct="1">
              <a:lnSpc>
                <a:spcPct val="90000"/>
              </a:lnSpc>
              <a:spcBef>
                <a:spcPts val="0"/>
              </a:spcBef>
              <a:spcAft>
                <a:spcPts val="1200"/>
              </a:spcAft>
              <a:buClr>
                <a:schemeClr val="accent1"/>
              </a:buClr>
              <a:buFont typeface="System Font Regular"/>
              <a:buChar char="–"/>
              <a:defRPr sz="2000" kern="1200">
                <a:solidFill>
                  <a:schemeClr val="tx1"/>
                </a:solidFill>
                <a:latin typeface="Sherman Sans Book" pitchFamily="2" charset="77"/>
                <a:ea typeface="Sherman Sans Book" pitchFamily="2" charset="77"/>
                <a:cs typeface="+mn-cs"/>
              </a:defRPr>
            </a:lvl4pPr>
            <a:lvl5pPr marL="2057400" indent="-228600" algn="l" defTabSz="914400" rtl="0" eaLnBrk="1" latinLnBrk="0" hangingPunct="1">
              <a:lnSpc>
                <a:spcPct val="90000"/>
              </a:lnSpc>
              <a:spcBef>
                <a:spcPts val="0"/>
              </a:spcBef>
              <a:spcAft>
                <a:spcPts val="1200"/>
              </a:spcAft>
              <a:buClrTx/>
              <a:buFont typeface="Arial" panose="020B0604020202020204" pitchFamily="34" charset="0"/>
              <a:buChar char="•"/>
              <a:defRPr sz="2000" kern="1200">
                <a:solidFill>
                  <a:schemeClr val="tx1"/>
                </a:solidFill>
                <a:latin typeface="Sherman Sans Book" pitchFamily="2" charset="77"/>
                <a:ea typeface="Sherman Sans Book" pitchFamily="2" charset="7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200" b="1" dirty="0">
                <a:solidFill>
                  <a:srgbClr val="000E54"/>
                </a:solidFill>
                <a:latin typeface="Sherman Sans Bold" pitchFamily="2" charset="77"/>
                <a:ea typeface="Sherman Sans Bold" pitchFamily="2" charset="77"/>
                <a:cs typeface="Verdana" panose="020B0604030504040204" pitchFamily="34" charset="0"/>
              </a:rPr>
              <a:t>Secondary Colors</a:t>
            </a:r>
            <a:br>
              <a:rPr lang="en-US" sz="1200" dirty="0">
                <a:solidFill>
                  <a:srgbClr val="000E54"/>
                </a:solidFill>
                <a:cs typeface="Verdana" panose="020B0604030504040204" pitchFamily="34" charset="0"/>
              </a:rPr>
            </a:br>
            <a:r>
              <a:rPr lang="en-US" sz="1200" dirty="0">
                <a:solidFill>
                  <a:srgbClr val="000E54"/>
                </a:solidFill>
                <a:cs typeface="Verdana" panose="020B0604030504040204" pitchFamily="34" charset="0"/>
              </a:rPr>
              <a:t>Standard size text</a:t>
            </a:r>
            <a:endParaRPr lang="en-US" sz="1200" dirty="0">
              <a:cs typeface="Verdana" panose="020B0604030504040204" pitchFamily="34" charset="0"/>
            </a:endParaRPr>
          </a:p>
        </p:txBody>
      </p:sp>
      <p:sp>
        <p:nvSpPr>
          <p:cNvPr id="15" name="Rectangle 3" descr="Text in this box is presented at 18 point size and in primary blue on a white background." title="Example 1">
            <a:extLst>
              <a:ext uri="{FF2B5EF4-FFF2-40B4-BE49-F238E27FC236}">
                <a16:creationId xmlns:a16="http://schemas.microsoft.com/office/drawing/2014/main" id="{F39860CD-104B-4241-86C7-464370D1BDDF}"/>
              </a:ext>
            </a:extLst>
          </p:cNvPr>
          <p:cNvSpPr/>
          <p:nvPr/>
        </p:nvSpPr>
        <p:spPr>
          <a:xfrm>
            <a:off x="394285" y="5490089"/>
            <a:ext cx="1369741" cy="505020"/>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6" name="Rectangle 5" descr="Text in this box is presented at 18 point size and in primary blue on a Syracuse University orange background." title="Example 2">
            <a:extLst>
              <a:ext uri="{FF2B5EF4-FFF2-40B4-BE49-F238E27FC236}">
                <a16:creationId xmlns:a16="http://schemas.microsoft.com/office/drawing/2014/main" id="{D08648D0-D775-FE4E-8A76-5624D87EB288}"/>
              </a:ext>
            </a:extLst>
          </p:cNvPr>
          <p:cNvSpPr/>
          <p:nvPr/>
        </p:nvSpPr>
        <p:spPr>
          <a:xfrm>
            <a:off x="394286" y="6028897"/>
            <a:ext cx="1369741" cy="5050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7" name="Rectangle 7" descr="Text in this box is presented at 18 point size and in white on a primary blue background." title="Example 3">
            <a:extLst>
              <a:ext uri="{FF2B5EF4-FFF2-40B4-BE49-F238E27FC236}">
                <a16:creationId xmlns:a16="http://schemas.microsoft.com/office/drawing/2014/main" id="{9D4EC0CE-3E57-5E4F-99B3-6BB1A2AFA9BC}"/>
              </a:ext>
            </a:extLst>
          </p:cNvPr>
          <p:cNvSpPr/>
          <p:nvPr/>
        </p:nvSpPr>
        <p:spPr>
          <a:xfrm>
            <a:off x="394286" y="6567705"/>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18" name="Rectangle 12" descr="Text in this box is presented at 18 point size and in primary blue on a light orange background." title="Example 1">
            <a:extLst>
              <a:ext uri="{FF2B5EF4-FFF2-40B4-BE49-F238E27FC236}">
                <a16:creationId xmlns:a16="http://schemas.microsoft.com/office/drawing/2014/main" id="{242EA063-54DE-9A4F-AE5F-0D527CDF197B}"/>
              </a:ext>
            </a:extLst>
          </p:cNvPr>
          <p:cNvSpPr/>
          <p:nvPr/>
        </p:nvSpPr>
        <p:spPr>
          <a:xfrm>
            <a:off x="1895763" y="5490089"/>
            <a:ext cx="1371600" cy="5050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
        <p:nvSpPr>
          <p:cNvPr id="19" name="Rectangle 14" descr="Text in this box is presented at 18 point size and in light orange on a primary blue background." title="Example 2">
            <a:extLst>
              <a:ext uri="{FF2B5EF4-FFF2-40B4-BE49-F238E27FC236}">
                <a16:creationId xmlns:a16="http://schemas.microsoft.com/office/drawing/2014/main" id="{5ACF9A3E-9AB5-5A4C-B46A-A7121F9D8939}"/>
              </a:ext>
            </a:extLst>
          </p:cNvPr>
          <p:cNvSpPr/>
          <p:nvPr/>
        </p:nvSpPr>
        <p:spPr>
          <a:xfrm>
            <a:off x="1895763" y="6031244"/>
            <a:ext cx="1371600" cy="500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3"/>
                </a:solidFill>
                <a:latin typeface="Sherman Sans Book" pitchFamily="2" charset="77"/>
                <a:ea typeface="Sherman Sans Book" pitchFamily="2" charset="77"/>
                <a:cs typeface="Verdana" panose="020B0604030504040204" pitchFamily="34" charset="0"/>
              </a:rPr>
              <a:t>Go ahead.</a:t>
            </a:r>
          </a:p>
        </p:txBody>
      </p:sp>
      <p:sp>
        <p:nvSpPr>
          <p:cNvPr id="20" name="Rectangle 16" descr="Text in this box is presented at 18 point size and in medium orange on a primary blue background." title="Example 3">
            <a:extLst>
              <a:ext uri="{FF2B5EF4-FFF2-40B4-BE49-F238E27FC236}">
                <a16:creationId xmlns:a16="http://schemas.microsoft.com/office/drawing/2014/main" id="{DA43904B-B107-E448-9D1D-5C946E4D8291}"/>
              </a:ext>
            </a:extLst>
          </p:cNvPr>
          <p:cNvSpPr/>
          <p:nvPr/>
        </p:nvSpPr>
        <p:spPr>
          <a:xfrm>
            <a:off x="1895763" y="6567740"/>
            <a:ext cx="1371600" cy="504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2"/>
                </a:solidFill>
                <a:latin typeface="Sherman Sans Book" pitchFamily="2" charset="77"/>
                <a:ea typeface="Sherman Sans Book" pitchFamily="2" charset="77"/>
                <a:cs typeface="Verdana" panose="020B0604030504040204" pitchFamily="34" charset="0"/>
              </a:rPr>
              <a:t>Go ahead.</a:t>
            </a:r>
          </a:p>
        </p:txBody>
      </p:sp>
      <p:sp>
        <p:nvSpPr>
          <p:cNvPr id="21" name="Rectangle 7" descr="Text in this box is presented at 18 point size and in white on a primary blue background." title="Example 3">
            <a:extLst>
              <a:ext uri="{FF2B5EF4-FFF2-40B4-BE49-F238E27FC236}">
                <a16:creationId xmlns:a16="http://schemas.microsoft.com/office/drawing/2014/main" id="{F08A720D-DABE-6A44-95BF-63914DB172CD}"/>
              </a:ext>
            </a:extLst>
          </p:cNvPr>
          <p:cNvSpPr/>
          <p:nvPr/>
        </p:nvSpPr>
        <p:spPr>
          <a:xfrm>
            <a:off x="394285" y="7106512"/>
            <a:ext cx="1369741" cy="5050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2"/>
                </a:solidFill>
                <a:latin typeface="Sherman Sans Book" pitchFamily="2" charset="77"/>
                <a:ea typeface="Sherman Sans Book" pitchFamily="2" charset="77"/>
                <a:cs typeface="Verdana" panose="020B0604030504040204" pitchFamily="34" charset="0"/>
              </a:rPr>
              <a:t>Go ahead.</a:t>
            </a:r>
          </a:p>
        </p:txBody>
      </p:sp>
      <p:sp>
        <p:nvSpPr>
          <p:cNvPr id="22" name="Rectangle 12" descr="Text in this box is presented at 18 point size and in primary blue on a light orange background." title="Example 1">
            <a:extLst>
              <a:ext uri="{FF2B5EF4-FFF2-40B4-BE49-F238E27FC236}">
                <a16:creationId xmlns:a16="http://schemas.microsoft.com/office/drawing/2014/main" id="{BA9C09A5-0B3C-7F44-9B7E-903B4BE77700}"/>
              </a:ext>
            </a:extLst>
          </p:cNvPr>
          <p:cNvSpPr/>
          <p:nvPr/>
        </p:nvSpPr>
        <p:spPr>
          <a:xfrm>
            <a:off x="3384237" y="5490089"/>
            <a:ext cx="1371600" cy="5050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3" name="Rectangle 14" descr="Text in this box is presented at 18 point size and in light orange on a primary blue background." title="Example 2">
            <a:extLst>
              <a:ext uri="{FF2B5EF4-FFF2-40B4-BE49-F238E27FC236}">
                <a16:creationId xmlns:a16="http://schemas.microsoft.com/office/drawing/2014/main" id="{50F5B093-CDCB-1549-828D-CC5AFDEADF51}"/>
              </a:ext>
            </a:extLst>
          </p:cNvPr>
          <p:cNvSpPr/>
          <p:nvPr/>
        </p:nvSpPr>
        <p:spPr>
          <a:xfrm>
            <a:off x="3384237" y="6031244"/>
            <a:ext cx="1371600" cy="5003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Sherman Sans Book" pitchFamily="2" charset="77"/>
                <a:ea typeface="Sherman Sans Book" pitchFamily="2" charset="77"/>
                <a:cs typeface="Verdana" panose="020B0604030504040204" pitchFamily="34" charset="0"/>
              </a:rPr>
              <a:t>Go ahead.</a:t>
            </a:r>
          </a:p>
        </p:txBody>
      </p:sp>
      <p:sp>
        <p:nvSpPr>
          <p:cNvPr id="24" name="Rectangle 16" descr="Text in this box is presented at 18 point size and in medium orange on a primary blue background." title="Example 3">
            <a:extLst>
              <a:ext uri="{FF2B5EF4-FFF2-40B4-BE49-F238E27FC236}">
                <a16:creationId xmlns:a16="http://schemas.microsoft.com/office/drawing/2014/main" id="{28ABFD75-4CE1-A64A-B003-E0EF4E3FF838}"/>
              </a:ext>
            </a:extLst>
          </p:cNvPr>
          <p:cNvSpPr/>
          <p:nvPr/>
        </p:nvSpPr>
        <p:spPr>
          <a:xfrm>
            <a:off x="3384237" y="6567740"/>
            <a:ext cx="1371600" cy="504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accent1"/>
                </a:solidFill>
                <a:latin typeface="Sherman Sans Book" pitchFamily="2" charset="77"/>
                <a:ea typeface="Sherman Sans Book" pitchFamily="2" charset="77"/>
                <a:cs typeface="Verdana" panose="020B0604030504040204" pitchFamily="34" charset="0"/>
              </a:rPr>
              <a:t>Go ahead.</a:t>
            </a:r>
          </a:p>
        </p:txBody>
      </p:sp>
    </p:spTree>
    <p:extLst>
      <p:ext uri="{BB962C8B-B14F-4D97-AF65-F5344CB8AC3E}">
        <p14:creationId xmlns:p14="http://schemas.microsoft.com/office/powerpoint/2010/main" val="188637142"/>
      </p:ext>
    </p:extLst>
  </p:cSld>
  <p:clrMapOvr>
    <a:masterClrMapping/>
  </p:clrMapOvr>
</p:sld>
</file>

<file path=ppt/theme/theme1.xml><?xml version="1.0" encoding="utf-8"?>
<a:theme xmlns:a="http://schemas.openxmlformats.org/drawingml/2006/main" name="Theme 1">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0F45E218-B431-2444-81C8-5EA0A49D2B30}"/>
    </a:ext>
  </a:extLst>
</a:theme>
</file>

<file path=ppt/theme/theme2.xml><?xml version="1.0" encoding="utf-8"?>
<a:theme xmlns:a="http://schemas.openxmlformats.org/drawingml/2006/main" name="Theme 2">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F87B30A8-C0F9-9D4B-B567-B4E898102DB9}"/>
    </a:ext>
  </a:extLst>
</a:theme>
</file>

<file path=ppt/theme/theme3.xml><?xml version="1.0" encoding="utf-8"?>
<a:theme xmlns:a="http://schemas.openxmlformats.org/drawingml/2006/main" name="Theme 3">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E6FB2935-EE18-7C4C-B4B3-CCF993F04CCA}"/>
    </a:ext>
  </a:extLst>
</a:theme>
</file>

<file path=ppt/theme/theme4.xml><?xml version="1.0" encoding="utf-8"?>
<a:theme xmlns:a="http://schemas.openxmlformats.org/drawingml/2006/main" name="Theme 4">
  <a:themeElements>
    <a:clrScheme name="Custom 7">
      <a:dk1>
        <a:srgbClr val="3F403F"/>
      </a:dk1>
      <a:lt1>
        <a:srgbClr val="FFFFFF"/>
      </a:lt1>
      <a:dk2>
        <a:srgbClr val="F76900"/>
      </a:dk2>
      <a:lt2>
        <a:srgbClr val="ADB3B8"/>
      </a:lt2>
      <a:accent1>
        <a:srgbClr val="000E54"/>
      </a:accent1>
      <a:accent2>
        <a:srgbClr val="FF431B"/>
      </a:accent2>
      <a:accent3>
        <a:srgbClr val="FF8E00"/>
      </a:accent3>
      <a:accent4>
        <a:srgbClr val="203299"/>
      </a:accent4>
      <a:accent5>
        <a:srgbClr val="5B9BD5"/>
      </a:accent5>
      <a:accent6>
        <a:srgbClr val="F76900"/>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8332527-0123-9149-9853-94423347528B}" vid="{AFD95026-1FEC-4540-B43B-2BDEAE418914}"/>
    </a:ext>
  </a:extLst>
</a:theme>
</file>

<file path=docProps/app.xml><?xml version="1.0" encoding="utf-8"?>
<Properties xmlns="http://schemas.openxmlformats.org/officeDocument/2006/extended-properties" xmlns:vt="http://schemas.openxmlformats.org/officeDocument/2006/docPropsVTypes">
  <Template>Theme 1</Template>
  <TotalTime>5</TotalTime>
  <Words>2299</Words>
  <Application>Microsoft Macintosh PowerPoint</Application>
  <PresentationFormat>Custom</PresentationFormat>
  <Paragraphs>297</Paragraphs>
  <Slides>32</Slides>
  <Notes>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32</vt:i4>
      </vt:variant>
    </vt:vector>
  </HeadingPairs>
  <TitlesOfParts>
    <vt:vector size="46" baseType="lpstr">
      <vt:lpstr>Brush Script MT</vt:lpstr>
      <vt:lpstr>Arial</vt:lpstr>
      <vt:lpstr>Broadway</vt:lpstr>
      <vt:lpstr>Calibri</vt:lpstr>
      <vt:lpstr>Courier New</vt:lpstr>
      <vt:lpstr>Impact</vt:lpstr>
      <vt:lpstr>Sherman Sans Bold</vt:lpstr>
      <vt:lpstr>Sherman Sans Bold Italic</vt:lpstr>
      <vt:lpstr>Sherman Sans Book</vt:lpstr>
      <vt:lpstr>Sherman Sans Book Italic</vt:lpstr>
      <vt:lpstr>Theme 1</vt:lpstr>
      <vt:lpstr>Theme 2</vt:lpstr>
      <vt:lpstr>Theme 3</vt:lpstr>
      <vt:lpstr>Theme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M Parisi</dc:creator>
  <cp:lastModifiedBy>Andrea M Parisi</cp:lastModifiedBy>
  <cp:revision>1</cp:revision>
  <dcterms:created xsi:type="dcterms:W3CDTF">2023-09-14T16:06:44Z</dcterms:created>
  <dcterms:modified xsi:type="dcterms:W3CDTF">2023-09-14T16:11:54Z</dcterms:modified>
</cp:coreProperties>
</file>