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</p:sldMasterIdLst>
  <p:sldIdLst>
    <p:sldId id="257" r:id="rId2"/>
    <p:sldId id="264" r:id="rId3"/>
    <p:sldId id="263" r:id="rId4"/>
    <p:sldId id="256" r:id="rId5"/>
  </p:sldIdLst>
  <p:sldSz cx="7772400" cy="10058400"/>
  <p:notesSz cx="6858000" cy="9144000"/>
  <p:custDataLst>
    <p:tags r:id="rId6"/>
  </p:custDataLst>
  <p:defaultTextStyle>
    <a:defPPr>
      <a:defRPr lang="en-US"/>
    </a:defPPr>
    <a:lvl1pPr marL="0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0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0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0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0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1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1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2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2" algn="l" defTabSz="4571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ster layouts" id="{C9764057-0403-43C3-BDB2-961918705449}">
          <p14:sldIdLst>
            <p14:sldId id="257"/>
            <p14:sldId id="264"/>
          </p14:sldIdLst>
        </p14:section>
        <p14:section name="Example flyers" id="{2CE421C5-EA58-45C4-A19D-CE185F2C1071}">
          <p14:sldIdLst>
            <p14:sldId id="263"/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07" autoAdjust="0"/>
  </p:normalViewPr>
  <p:slideViewPr>
    <p:cSldViewPr snapToGrid="0" showGuides="1">
      <p:cViewPr>
        <p:scale>
          <a:sx n="60" d="100"/>
          <a:sy n="60" d="100"/>
        </p:scale>
        <p:origin x="3640" y="9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5.emf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nstructions&#10;">
            <a:extLst>
              <a:ext uri="{FF2B5EF4-FFF2-40B4-BE49-F238E27FC236}">
                <a16:creationId xmlns:a16="http://schemas.microsoft.com/office/drawing/2014/main" id="{7D4901E3-CF51-4B87-8D70-F9F3688EB63E}"/>
              </a:ext>
            </a:extLst>
          </p:cNvPr>
          <p:cNvGrpSpPr/>
          <p:nvPr userDrawn="1"/>
        </p:nvGrpSpPr>
        <p:grpSpPr>
          <a:xfrm>
            <a:off x="-2717625" y="1153918"/>
            <a:ext cx="13169958" cy="8605991"/>
            <a:chOff x="-2717625" y="1153918"/>
            <a:chExt cx="13169958" cy="8605991"/>
          </a:xfrm>
        </p:grpSpPr>
        <p:grpSp>
          <p:nvGrpSpPr>
            <p:cNvPr id="20" name="Group 19" descr="Instruction_2">
              <a:extLst>
                <a:ext uri="{FF2B5EF4-FFF2-40B4-BE49-F238E27FC236}">
                  <a16:creationId xmlns:a16="http://schemas.microsoft.com/office/drawing/2014/main" id="{80C2D131-424D-4CA2-821B-D6D5F12828DA}"/>
                </a:ext>
              </a:extLst>
            </p:cNvPr>
            <p:cNvGrpSpPr/>
            <p:nvPr/>
          </p:nvGrpSpPr>
          <p:grpSpPr>
            <a:xfrm>
              <a:off x="7789062" y="1153918"/>
              <a:ext cx="2081079" cy="490647"/>
              <a:chOff x="10079962" y="979489"/>
              <a:chExt cx="2693161" cy="758273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BBC80A2-3085-46A0-AF2F-CF68978832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9CCF436-170B-4AC7-BC5A-1BDC152DA34F}"/>
                  </a:ext>
                </a:extLst>
              </p:cNvPr>
              <p:cNvSpPr txBox="1"/>
              <p:nvPr/>
            </p:nvSpPr>
            <p:spPr>
              <a:xfrm>
                <a:off x="11008431" y="979489"/>
                <a:ext cx="1764692" cy="758273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1294" i="0" u="none" strike="noStrike" noProof="0" dirty="0">
                    <a:solidFill>
                      <a:schemeClr val="bg1"/>
                    </a:solidFill>
                  </a:rPr>
                  <a:t>Add the title of your flyer</a:t>
                </a:r>
                <a:endParaRPr lang="en-US" sz="1294" noProof="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 descr="Instruction_3">
              <a:extLst>
                <a:ext uri="{FF2B5EF4-FFF2-40B4-BE49-F238E27FC236}">
                  <a16:creationId xmlns:a16="http://schemas.microsoft.com/office/drawing/2014/main" id="{E4B9DEB5-B478-4A6D-8008-7A906153F3DD}"/>
                </a:ext>
              </a:extLst>
            </p:cNvPr>
            <p:cNvGrpSpPr/>
            <p:nvPr/>
          </p:nvGrpSpPr>
          <p:grpSpPr>
            <a:xfrm>
              <a:off x="-2717625" y="2817530"/>
              <a:ext cx="2663271" cy="490647"/>
              <a:chOff x="-3516926" y="4354355"/>
              <a:chExt cx="3446586" cy="758269"/>
            </a:xfrm>
          </p:grpSpPr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6676355A-F1FF-4FB4-A83B-67ABE7BE65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BE56C0B-4A9F-40F5-B544-921AA23D1B4F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75826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>
                    <a:solidFill>
                      <a:schemeClr val="bg1"/>
                    </a:solidFill>
                  </a:rPr>
                  <a:t>Add month and date range</a:t>
                </a:r>
                <a:endParaRPr lang="en-US" sz="1294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2D22A32-163F-4F55-9E1E-551F184A9C4D}"/>
                </a:ext>
              </a:extLst>
            </p:cNvPr>
            <p:cNvGrpSpPr/>
            <p:nvPr/>
          </p:nvGrpSpPr>
          <p:grpSpPr>
            <a:xfrm>
              <a:off x="7789062" y="2817525"/>
              <a:ext cx="2663271" cy="291490"/>
              <a:chOff x="10079962" y="4354355"/>
              <a:chExt cx="3446586" cy="450484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B169E2F3-2DE8-4D7E-8EBC-08CAD77656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A48AABD-1464-4FC6-BED5-3200A8FC9708}"/>
                  </a:ext>
                </a:extLst>
              </p:cNvPr>
              <p:cNvSpPr txBox="1"/>
              <p:nvPr/>
            </p:nvSpPr>
            <p:spPr>
              <a:xfrm>
                <a:off x="11008431" y="4354355"/>
                <a:ext cx="2518117" cy="450484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>
                    <a:solidFill>
                      <a:schemeClr val="bg1"/>
                    </a:solidFill>
                  </a:rPr>
                  <a:t>Add event details here</a:t>
                </a:r>
                <a:endParaRPr lang="en-US" sz="1294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Group 31" descr="Instruction_5">
              <a:extLst>
                <a:ext uri="{FF2B5EF4-FFF2-40B4-BE49-F238E27FC236}">
                  <a16:creationId xmlns:a16="http://schemas.microsoft.com/office/drawing/2014/main" id="{F9C03B2B-D9A5-4C9B-85DA-C01673B9AF24}"/>
                </a:ext>
              </a:extLst>
            </p:cNvPr>
            <p:cNvGrpSpPr/>
            <p:nvPr/>
          </p:nvGrpSpPr>
          <p:grpSpPr>
            <a:xfrm>
              <a:off x="7789062" y="6067160"/>
              <a:ext cx="2663271" cy="888961"/>
              <a:chOff x="10079962" y="9376521"/>
              <a:chExt cx="3446586" cy="1373848"/>
            </a:xfrm>
          </p:grpSpPr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A46CFA5C-B64F-4B51-B234-6EAC4B175D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9730464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F519A19-10FB-4DD1-8060-9DB2F2D243A4}"/>
                  </a:ext>
                </a:extLst>
              </p:cNvPr>
              <p:cNvSpPr txBox="1"/>
              <p:nvPr/>
            </p:nvSpPr>
            <p:spPr>
              <a:xfrm>
                <a:off x="11008431" y="9376521"/>
                <a:ext cx="2518117" cy="1373848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>
                    <a:solidFill>
                      <a:schemeClr val="bg1"/>
                    </a:solidFill>
                  </a:rPr>
                  <a:t>Insert a picture that is relevant to the event by clicking the icon in the shape. </a:t>
                </a:r>
                <a:endParaRPr lang="en-US" sz="1294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Group 34" descr="Instruction_6">
              <a:extLst>
                <a:ext uri="{FF2B5EF4-FFF2-40B4-BE49-F238E27FC236}">
                  <a16:creationId xmlns:a16="http://schemas.microsoft.com/office/drawing/2014/main" id="{DE64E35A-FA1F-411C-AF14-A42B258C4FAD}"/>
                </a:ext>
              </a:extLst>
            </p:cNvPr>
            <p:cNvGrpSpPr/>
            <p:nvPr/>
          </p:nvGrpSpPr>
          <p:grpSpPr>
            <a:xfrm>
              <a:off x="7789062" y="8671791"/>
              <a:ext cx="2663271" cy="1088118"/>
              <a:chOff x="10079962" y="13605808"/>
              <a:chExt cx="3446586" cy="1681637"/>
            </a:xfrm>
          </p:grpSpPr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B1F9C2C9-11E9-4767-A053-C8A3AFAB70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1387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E5D99DB-59F0-4B98-B76F-C73B68F78E80}"/>
                  </a:ext>
                </a:extLst>
              </p:cNvPr>
              <p:cNvSpPr txBox="1"/>
              <p:nvPr/>
            </p:nvSpPr>
            <p:spPr>
              <a:xfrm>
                <a:off x="11008431" y="13605808"/>
                <a:ext cx="2518117" cy="1681637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>
                  <a:defRPr sz="2000" i="0" u="none" strike="noStrike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sz="1294" noProof="0"/>
                  <a:t>Add additional content here across two lines (examples URLs, parking info etc). Remove if not required</a:t>
                </a:r>
              </a:p>
            </p:txBody>
          </p:sp>
        </p:grpSp>
      </p:grpSp>
      <p:pic>
        <p:nvPicPr>
          <p:cNvPr id="63" name="Graphic 62">
            <a:extLst>
              <a:ext uri="{FF2B5EF4-FFF2-40B4-BE49-F238E27FC236}">
                <a16:creationId xmlns:a16="http://schemas.microsoft.com/office/drawing/2014/main" id="{379341AF-05C3-415E-8F7C-764FA1889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0842" y="457200"/>
            <a:ext cx="297807" cy="297807"/>
          </a:xfrm>
          <a:prstGeom prst="rect">
            <a:avLst/>
          </a:prstGeom>
        </p:spPr>
      </p:pic>
      <p:sp>
        <p:nvSpPr>
          <p:cNvPr id="8" name="Text Placeholder 7" descr="Add Unit Name Or Event Type&#10;">
            <a:extLst>
              <a:ext uri="{FF2B5EF4-FFF2-40B4-BE49-F238E27FC236}">
                <a16:creationId xmlns:a16="http://schemas.microsoft.com/office/drawing/2014/main" id="{B2990D0E-6E88-4C02-9E06-EBC1CA0F7E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4700" y="450790"/>
            <a:ext cx="3313974" cy="164434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4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GB" dirty="0"/>
              <a:t>Add Unit Name Or Event Type</a:t>
            </a:r>
            <a:endParaRPr lang="en-US" dirty="0"/>
          </a:p>
        </p:txBody>
      </p:sp>
      <p:sp>
        <p:nvSpPr>
          <p:cNvPr id="2" name="Title 1" descr="Add the title of your poster across two lines using font size 55pt&#10;"/>
          <p:cNvSpPr>
            <a:spLocks noGrp="1"/>
          </p:cNvSpPr>
          <p:nvPr>
            <p:ph type="title" hasCustomPrompt="1"/>
          </p:nvPr>
        </p:nvSpPr>
        <p:spPr>
          <a:xfrm>
            <a:off x="431190" y="793873"/>
            <a:ext cx="6876073" cy="1575221"/>
          </a:xfr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55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US" noProof="0" dirty="0"/>
              <a:t>Add a large two line title</a:t>
            </a:r>
          </a:p>
        </p:txBody>
      </p:sp>
      <p:sp>
        <p:nvSpPr>
          <p:cNvPr id="9" name="Text Placeholder 7" descr="Add month and date range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190" y="2593309"/>
            <a:ext cx="2403138" cy="1138250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5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Add month and year</a:t>
            </a:r>
          </a:p>
        </p:txBody>
      </p:sp>
      <p:sp>
        <p:nvSpPr>
          <p:cNvPr id="10" name="Text Placeholder 7" descr="Add event details here&#10;">
            <a:extLst>
              <a:ext uri="{FF2B5EF4-FFF2-40B4-BE49-F238E27FC236}">
                <a16:creationId xmlns:a16="http://schemas.microsoft.com/office/drawing/2014/main" id="{B2AEEA02-4A3A-44E9-9197-D6E7F6F520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3425" y="2593309"/>
            <a:ext cx="4033838" cy="113825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Add more details</a:t>
            </a:r>
          </a:p>
        </p:txBody>
      </p:sp>
      <p:sp>
        <p:nvSpPr>
          <p:cNvPr id="12" name="Picture Placeholder 11" descr="Use this picture placeholder box to insert a picture that is relevant to the event. Click on the icon in the middle of the shape to insert the picture.  ">
            <a:extLst>
              <a:ext uri="{FF2B5EF4-FFF2-40B4-BE49-F238E27FC236}">
                <a16:creationId xmlns:a16="http://schemas.microsoft.com/office/drawing/2014/main" id="{CA760865-B530-4045-888A-84C76FF7782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0260" y="3920881"/>
            <a:ext cx="6876073" cy="4925129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Add picture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BC90ADE8-09A2-4D05-8307-B90F5344A4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260" y="8817005"/>
            <a:ext cx="6897388" cy="803208"/>
          </a:xfrm>
          <a:prstGeom prst="rect">
            <a:avLst/>
          </a:prstGeom>
        </p:spPr>
      </p:pic>
      <p:sp>
        <p:nvSpPr>
          <p:cNvPr id="16" name="Text Placeholder 15" descr="Add additional content here across two lines (examples URLs, parking info etc). Remove if not required&#10;">
            <a:extLst>
              <a:ext uri="{FF2B5EF4-FFF2-40B4-BE49-F238E27FC236}">
                <a16:creationId xmlns:a16="http://schemas.microsoft.com/office/drawing/2014/main" id="{A04D5CB2-6EB3-4C20-AE62-3BB94DC69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3287376" y="9141731"/>
            <a:ext cx="2753952" cy="299857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Add additional content here (examples URLs, parking info etc)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6AFF783-FE56-C949-83E8-89832B5F820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74700" y="8984320"/>
            <a:ext cx="1683312" cy="4975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5045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 descr="Instructions&#10;">
            <a:extLst>
              <a:ext uri="{FF2B5EF4-FFF2-40B4-BE49-F238E27FC236}">
                <a16:creationId xmlns:a16="http://schemas.microsoft.com/office/drawing/2014/main" id="{970B3D9B-3325-44BD-9CBD-43C124B8FAD0}"/>
              </a:ext>
            </a:extLst>
          </p:cNvPr>
          <p:cNvGrpSpPr/>
          <p:nvPr userDrawn="1"/>
        </p:nvGrpSpPr>
        <p:grpSpPr>
          <a:xfrm>
            <a:off x="-2717625" y="1153918"/>
            <a:ext cx="13169958" cy="8605991"/>
            <a:chOff x="-2717625" y="1153918"/>
            <a:chExt cx="13169958" cy="8605991"/>
          </a:xfrm>
        </p:grpSpPr>
        <p:grpSp>
          <p:nvGrpSpPr>
            <p:cNvPr id="43" name="Group 42" descr="Instruction_2">
              <a:extLst>
                <a:ext uri="{FF2B5EF4-FFF2-40B4-BE49-F238E27FC236}">
                  <a16:creationId xmlns:a16="http://schemas.microsoft.com/office/drawing/2014/main" id="{8AA98271-245D-48CF-8B67-C3C704F4BABA}"/>
                </a:ext>
              </a:extLst>
            </p:cNvPr>
            <p:cNvGrpSpPr/>
            <p:nvPr/>
          </p:nvGrpSpPr>
          <p:grpSpPr>
            <a:xfrm>
              <a:off x="7789062" y="1153918"/>
              <a:ext cx="2081079" cy="490647"/>
              <a:chOff x="10079962" y="979489"/>
              <a:chExt cx="2693161" cy="758273"/>
            </a:xfrm>
          </p:grpSpPr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14F8AEF8-8ABB-407C-9A12-CC1D19FE06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D74586D2-9545-4AD7-9242-CF5CAD25C96A}"/>
                  </a:ext>
                </a:extLst>
              </p:cNvPr>
              <p:cNvSpPr txBox="1"/>
              <p:nvPr/>
            </p:nvSpPr>
            <p:spPr>
              <a:xfrm>
                <a:off x="11008431" y="979489"/>
                <a:ext cx="1764692" cy="758273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1294" i="0" u="none" strike="noStrike" noProof="0" dirty="0">
                    <a:solidFill>
                      <a:schemeClr val="bg1"/>
                    </a:solidFill>
                  </a:rPr>
                  <a:t>Add the title of your flyer</a:t>
                </a:r>
                <a:endParaRPr lang="en-US" sz="1294" noProof="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oup 43" descr="Instruction_3">
              <a:extLst>
                <a:ext uri="{FF2B5EF4-FFF2-40B4-BE49-F238E27FC236}">
                  <a16:creationId xmlns:a16="http://schemas.microsoft.com/office/drawing/2014/main" id="{12F77E70-00BD-42F3-9B41-407FFF17549A}"/>
                </a:ext>
              </a:extLst>
            </p:cNvPr>
            <p:cNvGrpSpPr/>
            <p:nvPr/>
          </p:nvGrpSpPr>
          <p:grpSpPr>
            <a:xfrm>
              <a:off x="-2717625" y="2817530"/>
              <a:ext cx="2663271" cy="490647"/>
              <a:chOff x="-3516926" y="4354355"/>
              <a:chExt cx="3446586" cy="758269"/>
            </a:xfrm>
          </p:grpSpPr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28E05FDE-5753-492C-96B1-068ECC54F2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C0F984F-F83E-44B8-88C8-F4F61067A13E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75826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 dirty="0">
                    <a:solidFill>
                      <a:schemeClr val="bg1"/>
                    </a:solidFill>
                  </a:rPr>
                  <a:t>Add month and date range</a:t>
                </a:r>
                <a:endParaRPr lang="en-US" sz="1294" noProof="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FEFEC69-7231-4E6B-9C9B-D25B45490B0A}"/>
                </a:ext>
              </a:extLst>
            </p:cNvPr>
            <p:cNvGrpSpPr/>
            <p:nvPr/>
          </p:nvGrpSpPr>
          <p:grpSpPr>
            <a:xfrm>
              <a:off x="7789062" y="2817525"/>
              <a:ext cx="2663271" cy="291490"/>
              <a:chOff x="10079962" y="4354355"/>
              <a:chExt cx="3446586" cy="450484"/>
            </a:xfrm>
          </p:grpSpPr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1CFE392D-F4BB-4E96-9315-C34086BF4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A5A5611F-7371-4E61-A0F5-6D6A7E48FB9B}"/>
                  </a:ext>
                </a:extLst>
              </p:cNvPr>
              <p:cNvSpPr txBox="1"/>
              <p:nvPr/>
            </p:nvSpPr>
            <p:spPr>
              <a:xfrm>
                <a:off x="11008431" y="4354355"/>
                <a:ext cx="2518117" cy="450484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>
                    <a:solidFill>
                      <a:schemeClr val="bg1"/>
                    </a:solidFill>
                  </a:rPr>
                  <a:t>Add event details here</a:t>
                </a:r>
                <a:endParaRPr lang="en-US" sz="1294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Group 45" descr="Instruction_5">
              <a:extLst>
                <a:ext uri="{FF2B5EF4-FFF2-40B4-BE49-F238E27FC236}">
                  <a16:creationId xmlns:a16="http://schemas.microsoft.com/office/drawing/2014/main" id="{B86D8046-AAA2-4E00-9C48-D2457E03D852}"/>
                </a:ext>
              </a:extLst>
            </p:cNvPr>
            <p:cNvGrpSpPr/>
            <p:nvPr/>
          </p:nvGrpSpPr>
          <p:grpSpPr>
            <a:xfrm>
              <a:off x="7789062" y="6067160"/>
              <a:ext cx="2663271" cy="888961"/>
              <a:chOff x="10079962" y="9376521"/>
              <a:chExt cx="3446586" cy="1373848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309D0403-9315-4FCB-A4B7-69FB8979FC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9730464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8C0A882-0140-4A35-974E-96553A51BC3D}"/>
                  </a:ext>
                </a:extLst>
              </p:cNvPr>
              <p:cNvSpPr txBox="1"/>
              <p:nvPr/>
            </p:nvSpPr>
            <p:spPr>
              <a:xfrm>
                <a:off x="11008431" y="9376521"/>
                <a:ext cx="2518117" cy="1373848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94" i="0" u="none" strike="noStrike" noProof="0">
                    <a:solidFill>
                      <a:schemeClr val="bg1"/>
                    </a:solidFill>
                  </a:rPr>
                  <a:t>Insert a picture that is relevant to the event by clicking the icon in the shape. </a:t>
                </a:r>
                <a:endParaRPr lang="en-US" sz="1294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Group 48" descr="Instruction_6">
              <a:extLst>
                <a:ext uri="{FF2B5EF4-FFF2-40B4-BE49-F238E27FC236}">
                  <a16:creationId xmlns:a16="http://schemas.microsoft.com/office/drawing/2014/main" id="{FDB70870-0F5C-4293-BDAB-4080EDCD1F79}"/>
                </a:ext>
              </a:extLst>
            </p:cNvPr>
            <p:cNvGrpSpPr/>
            <p:nvPr/>
          </p:nvGrpSpPr>
          <p:grpSpPr>
            <a:xfrm>
              <a:off x="7789062" y="8671791"/>
              <a:ext cx="2663271" cy="1088118"/>
              <a:chOff x="10079962" y="13605808"/>
              <a:chExt cx="3446586" cy="1681637"/>
            </a:xfrm>
          </p:grpSpPr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50E64C46-D21C-427B-B8C1-9C5C625589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1387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1AB0346-6A41-4804-A233-1AEFB8309C30}"/>
                  </a:ext>
                </a:extLst>
              </p:cNvPr>
              <p:cNvSpPr txBox="1"/>
              <p:nvPr/>
            </p:nvSpPr>
            <p:spPr>
              <a:xfrm>
                <a:off x="11008431" y="13605808"/>
                <a:ext cx="2518117" cy="1681637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>
                  <a:defRPr sz="2000" i="0" u="none" strike="noStrike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sz="1294" noProof="0"/>
                  <a:t>Add additional content here across two lines (examples URLs, parking info etc). Remove if not required</a:t>
                </a:r>
              </a:p>
            </p:txBody>
          </p:sp>
        </p:grpSp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3D1D5A95-C44A-49FD-B66F-6CC2344AAF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0842" y="457200"/>
            <a:ext cx="297807" cy="297807"/>
          </a:xfrm>
          <a:prstGeom prst="rect">
            <a:avLst/>
          </a:prstGeom>
        </p:spPr>
      </p:pic>
      <p:sp>
        <p:nvSpPr>
          <p:cNvPr id="60" name="Text Placeholder 7" descr="Add Unit Name Or Event Type&#10;">
            <a:extLst>
              <a:ext uri="{FF2B5EF4-FFF2-40B4-BE49-F238E27FC236}">
                <a16:creationId xmlns:a16="http://schemas.microsoft.com/office/drawing/2014/main" id="{8DB72981-A9C0-48CC-897B-699CD2480D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4700" y="450790"/>
            <a:ext cx="3313974" cy="164434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4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GB" dirty="0"/>
              <a:t>Add Unit Name Or Event Type</a:t>
            </a:r>
            <a:endParaRPr lang="en-US" dirty="0"/>
          </a:p>
        </p:txBody>
      </p:sp>
      <p:sp>
        <p:nvSpPr>
          <p:cNvPr id="2" name="Title 1" descr="Add the title of your poster across two lines using font size 55pt&#10;"/>
          <p:cNvSpPr>
            <a:spLocks noGrp="1"/>
          </p:cNvSpPr>
          <p:nvPr>
            <p:ph type="title" hasCustomPrompt="1"/>
          </p:nvPr>
        </p:nvSpPr>
        <p:spPr>
          <a:xfrm>
            <a:off x="431190" y="793873"/>
            <a:ext cx="6876073" cy="1575221"/>
          </a:xfr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55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Add a large two line title</a:t>
            </a:r>
          </a:p>
        </p:txBody>
      </p:sp>
      <p:sp>
        <p:nvSpPr>
          <p:cNvPr id="9" name="Text Placeholder 7" descr="Add month and date range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190" y="2593309"/>
            <a:ext cx="2403138" cy="1138250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5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month and year</a:t>
            </a:r>
          </a:p>
        </p:txBody>
      </p:sp>
      <p:sp>
        <p:nvSpPr>
          <p:cNvPr id="10" name="Text Placeholder 7" descr="Add event details here&#10;">
            <a:extLst>
              <a:ext uri="{FF2B5EF4-FFF2-40B4-BE49-F238E27FC236}">
                <a16:creationId xmlns:a16="http://schemas.microsoft.com/office/drawing/2014/main" id="{B2AEEA02-4A3A-44E9-9197-D6E7F6F520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3425" y="2593309"/>
            <a:ext cx="4033838" cy="113825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more details</a:t>
            </a:r>
          </a:p>
        </p:txBody>
      </p:sp>
      <p:sp>
        <p:nvSpPr>
          <p:cNvPr id="12" name="Picture Placeholder 11" descr="Use this picture placeholder box to insert a picture that is relevant to the event. Click on the icon in the middle of the shape to insert the picture.  ">
            <a:extLst>
              <a:ext uri="{FF2B5EF4-FFF2-40B4-BE49-F238E27FC236}">
                <a16:creationId xmlns:a16="http://schemas.microsoft.com/office/drawing/2014/main" id="{CA760865-B530-4045-888A-84C76FF7782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0260" y="3920882"/>
            <a:ext cx="6876073" cy="448919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Add picture</a:t>
            </a: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525695C-8A48-4B89-81B8-2F8329EF0903}"/>
              </a:ext>
            </a:extLst>
          </p:cNvPr>
          <p:cNvSpPr/>
          <p:nvPr userDrawn="1"/>
        </p:nvSpPr>
        <p:spPr>
          <a:xfrm>
            <a:off x="430260" y="8410073"/>
            <a:ext cx="6884639" cy="1195861"/>
          </a:xfrm>
          <a:custGeom>
            <a:avLst/>
            <a:gdLst>
              <a:gd name="connsiteX0" fmla="*/ 0 w 6884639"/>
              <a:gd name="connsiteY0" fmla="*/ 0 h 1195861"/>
              <a:gd name="connsiteX1" fmla="*/ 6884639 w 6884639"/>
              <a:gd name="connsiteY1" fmla="*/ 0 h 1195861"/>
              <a:gd name="connsiteX2" fmla="*/ 6884639 w 6884639"/>
              <a:gd name="connsiteY2" fmla="*/ 406932 h 1195861"/>
              <a:gd name="connsiteX3" fmla="*/ 6884639 w 6884639"/>
              <a:gd name="connsiteY3" fmla="*/ 788929 h 1195861"/>
              <a:gd name="connsiteX4" fmla="*/ 6884639 w 6884639"/>
              <a:gd name="connsiteY4" fmla="*/ 1195861 h 1195861"/>
              <a:gd name="connsiteX5" fmla="*/ 0 w 6884639"/>
              <a:gd name="connsiteY5" fmla="*/ 1195861 h 1195861"/>
              <a:gd name="connsiteX6" fmla="*/ 0 w 6884639"/>
              <a:gd name="connsiteY6" fmla="*/ 788929 h 1195861"/>
              <a:gd name="connsiteX7" fmla="*/ 0 w 6884639"/>
              <a:gd name="connsiteY7" fmla="*/ 406932 h 119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84639" h="1195861">
                <a:moveTo>
                  <a:pt x="0" y="0"/>
                </a:moveTo>
                <a:lnTo>
                  <a:pt x="6884639" y="0"/>
                </a:lnTo>
                <a:lnTo>
                  <a:pt x="6884639" y="406932"/>
                </a:lnTo>
                <a:lnTo>
                  <a:pt x="6884639" y="788929"/>
                </a:lnTo>
                <a:lnTo>
                  <a:pt x="6884639" y="1195861"/>
                </a:lnTo>
                <a:lnTo>
                  <a:pt x="0" y="1195861"/>
                </a:lnTo>
                <a:lnTo>
                  <a:pt x="0" y="788929"/>
                </a:lnTo>
                <a:lnTo>
                  <a:pt x="0" y="406932"/>
                </a:lnTo>
                <a:close/>
              </a:path>
            </a:pathLst>
          </a:custGeom>
          <a:solidFill>
            <a:srgbClr val="192A67"/>
          </a:solidFill>
          <a:ln w="127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6" name="Text Placeholder 15" descr="Add additional content here (examples URLs, parking info etc). Use this area to add a maximum of three lines of content&#10;&#10;">
            <a:extLst>
              <a:ext uri="{FF2B5EF4-FFF2-40B4-BE49-F238E27FC236}">
                <a16:creationId xmlns:a16="http://schemas.microsoft.com/office/drawing/2014/main" id="{A04D5CB2-6EB3-4C20-AE62-3BB94DC69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3287376" y="9016631"/>
            <a:ext cx="2753952" cy="424957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Add additional content here (examples URLs, parking info etc). Use this area to add a maximum of three lines of content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EC298F4-346B-4C0C-B504-0B5D107C7D06}"/>
              </a:ext>
            </a:extLst>
          </p:cNvPr>
          <p:cNvSpPr/>
          <p:nvPr/>
        </p:nvSpPr>
        <p:spPr>
          <a:xfrm>
            <a:off x="6937773" y="9224346"/>
            <a:ext cx="394336" cy="394336"/>
          </a:xfrm>
          <a:custGeom>
            <a:avLst/>
            <a:gdLst>
              <a:gd name="connsiteX0" fmla="*/ 0 w 394336"/>
              <a:gd name="connsiteY0" fmla="*/ 394337 h 394336"/>
              <a:gd name="connsiteX1" fmla="*/ 394336 w 394336"/>
              <a:gd name="connsiteY1" fmla="*/ 394337 h 394336"/>
              <a:gd name="connsiteX2" fmla="*/ 394336 w 394336"/>
              <a:gd name="connsiteY2" fmla="*/ 0 h 39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4336" h="394336">
                <a:moveTo>
                  <a:pt x="0" y="394337"/>
                </a:moveTo>
                <a:lnTo>
                  <a:pt x="394336" y="394337"/>
                </a:lnTo>
                <a:lnTo>
                  <a:pt x="394336" y="0"/>
                </a:lnTo>
                <a:close/>
              </a:path>
            </a:pathLst>
          </a:custGeom>
          <a:solidFill>
            <a:srgbClr val="FFFFFF"/>
          </a:solidFill>
          <a:ln w="127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BB89882-9062-6E44-9D8C-5EAE2824C2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4700" y="8808726"/>
            <a:ext cx="1683312" cy="4975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498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ly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E044C0-B940-41D5-8352-21D7DA5D23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 bwMode="ltGray">
          <a:xfrm>
            <a:off x="442686" y="457200"/>
            <a:ext cx="6858000" cy="9144000"/>
          </a:xfrm>
          <a:prstGeom prst="rect">
            <a:avLst/>
          </a:prstGeom>
        </p:spPr>
      </p:pic>
      <p:grpSp>
        <p:nvGrpSpPr>
          <p:cNvPr id="37" name="Group 36" descr="Instructions">
            <a:extLst>
              <a:ext uri="{FF2B5EF4-FFF2-40B4-BE49-F238E27FC236}">
                <a16:creationId xmlns:a16="http://schemas.microsoft.com/office/drawing/2014/main" id="{59EB6F83-5516-45AC-841D-8975B496B77B}"/>
              </a:ext>
            </a:extLst>
          </p:cNvPr>
          <p:cNvGrpSpPr/>
          <p:nvPr userDrawn="1"/>
        </p:nvGrpSpPr>
        <p:grpSpPr>
          <a:xfrm>
            <a:off x="-2717625" y="1129839"/>
            <a:ext cx="13169958" cy="6796492"/>
            <a:chOff x="-2717625" y="1129839"/>
            <a:chExt cx="13169958" cy="6796492"/>
          </a:xfrm>
        </p:grpSpPr>
        <p:grpSp>
          <p:nvGrpSpPr>
            <p:cNvPr id="41" name="Group 40" descr="Instruction_2">
              <a:extLst>
                <a:ext uri="{FF2B5EF4-FFF2-40B4-BE49-F238E27FC236}">
                  <a16:creationId xmlns:a16="http://schemas.microsoft.com/office/drawing/2014/main" id="{8B6DD4C1-6BDB-49F1-A16F-116A1DB3558A}"/>
                </a:ext>
              </a:extLst>
            </p:cNvPr>
            <p:cNvGrpSpPr/>
            <p:nvPr/>
          </p:nvGrpSpPr>
          <p:grpSpPr>
            <a:xfrm>
              <a:off x="7789062" y="1135165"/>
              <a:ext cx="2663271" cy="461665"/>
              <a:chOff x="10079962" y="1126389"/>
              <a:chExt cx="3446586" cy="713482"/>
            </a:xfrm>
          </p:grpSpPr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F5748442-187E-41EC-A7A4-ECF0EA8677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71C702C-A10B-4A69-8CB8-6BC8A2B10A3B}"/>
                  </a:ext>
                </a:extLst>
              </p:cNvPr>
              <p:cNvSpPr txBox="1"/>
              <p:nvPr/>
            </p:nvSpPr>
            <p:spPr>
              <a:xfrm>
                <a:off x="11008431" y="1126389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program or Department Name</a:t>
                </a:r>
                <a:endParaRPr lang="en-US" sz="1200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Group 41" descr="Instruction_3">
              <a:extLst>
                <a:ext uri="{FF2B5EF4-FFF2-40B4-BE49-F238E27FC236}">
                  <a16:creationId xmlns:a16="http://schemas.microsoft.com/office/drawing/2014/main" id="{CD19AC9A-DFB3-4104-8458-FC26F91566CD}"/>
                </a:ext>
              </a:extLst>
            </p:cNvPr>
            <p:cNvGrpSpPr/>
            <p:nvPr/>
          </p:nvGrpSpPr>
          <p:grpSpPr>
            <a:xfrm>
              <a:off x="-2717625" y="5999777"/>
              <a:ext cx="2663271" cy="646331"/>
              <a:chOff x="-3516926" y="4354355"/>
              <a:chExt cx="3446586" cy="998871"/>
            </a:xfrm>
          </p:grpSpPr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C5172CAB-1E29-4E07-B40B-AB0E14416B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9" y="4853790"/>
                <a:ext cx="928469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66CE16B-2A10-4E17-86DB-AD06FEC79CEF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99887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43" name="Group 42" descr="Instruction_1">
              <a:extLst>
                <a:ext uri="{FF2B5EF4-FFF2-40B4-BE49-F238E27FC236}">
                  <a16:creationId xmlns:a16="http://schemas.microsoft.com/office/drawing/2014/main" id="{9A7CC8DB-693C-4B56-9CD0-8BEF4F2C92D4}"/>
                </a:ext>
              </a:extLst>
            </p:cNvPr>
            <p:cNvGrpSpPr/>
            <p:nvPr userDrawn="1"/>
          </p:nvGrpSpPr>
          <p:grpSpPr>
            <a:xfrm>
              <a:off x="-2681389" y="1129839"/>
              <a:ext cx="2663271" cy="461665"/>
              <a:chOff x="-3516926" y="154873"/>
              <a:chExt cx="3446586" cy="713482"/>
            </a:xfrm>
          </p:grpSpPr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ADA20DB2-DA74-481A-877F-A8E70B01CF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 descr="Add workshop name across two lines&#10;">
                <a:extLst>
                  <a:ext uri="{FF2B5EF4-FFF2-40B4-BE49-F238E27FC236}">
                    <a16:creationId xmlns:a16="http://schemas.microsoft.com/office/drawing/2014/main" id="{D7A48468-450F-474F-8F1F-F3942038A10E}"/>
                  </a:ext>
                </a:extLst>
              </p:cNvPr>
              <p:cNvSpPr txBox="1"/>
              <p:nvPr/>
            </p:nvSpPr>
            <p:spPr>
              <a:xfrm>
                <a:off x="-3516926" y="154873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1200" i="0" u="none" strike="noStrike" noProof="0" dirty="0">
                    <a:solidFill>
                      <a:schemeClr val="bg1"/>
                    </a:solidFill>
                  </a:rPr>
                  <a:t>Add event name or descriptor</a:t>
                </a:r>
                <a:endParaRPr lang="en-US" sz="1200" noProof="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oup 43" descr="Instruction_3">
              <a:extLst>
                <a:ext uri="{FF2B5EF4-FFF2-40B4-BE49-F238E27FC236}">
                  <a16:creationId xmlns:a16="http://schemas.microsoft.com/office/drawing/2014/main" id="{3F94F9FA-F0D9-44F9-8FFC-08906F79B008}"/>
                </a:ext>
              </a:extLst>
            </p:cNvPr>
            <p:cNvGrpSpPr/>
            <p:nvPr userDrawn="1"/>
          </p:nvGrpSpPr>
          <p:grpSpPr>
            <a:xfrm>
              <a:off x="-2717625" y="2728345"/>
              <a:ext cx="2663271" cy="461665"/>
              <a:chOff x="-3516926" y="4354355"/>
              <a:chExt cx="3446586" cy="713479"/>
            </a:xfrm>
          </p:grpSpPr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411CCED4-12F6-4E22-9F75-6B99D5025F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99AAC79-321F-4B22-B0AE-91E6D6D41223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71347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large title over three lines</a:t>
                </a:r>
                <a:endParaRPr lang="en-US" sz="1200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Group 44" descr="Instruction_3">
              <a:extLst>
                <a:ext uri="{FF2B5EF4-FFF2-40B4-BE49-F238E27FC236}">
                  <a16:creationId xmlns:a16="http://schemas.microsoft.com/office/drawing/2014/main" id="{CF4000D5-808F-4C6B-98D2-C68D5CC8850D}"/>
                </a:ext>
              </a:extLst>
            </p:cNvPr>
            <p:cNvGrpSpPr/>
            <p:nvPr userDrawn="1"/>
          </p:nvGrpSpPr>
          <p:grpSpPr>
            <a:xfrm>
              <a:off x="-2717625" y="7280000"/>
              <a:ext cx="2663271" cy="646331"/>
              <a:chOff x="-3516926" y="4354355"/>
              <a:chExt cx="3446586" cy="998871"/>
            </a:xfrm>
          </p:grpSpPr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E8F21AD4-44BB-41FE-944B-430C7FCC65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E47E028-0278-4221-8ADC-8628C992A684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99887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46" name="Group 45" descr="Instruction_3">
              <a:extLst>
                <a:ext uri="{FF2B5EF4-FFF2-40B4-BE49-F238E27FC236}">
                  <a16:creationId xmlns:a16="http://schemas.microsoft.com/office/drawing/2014/main" id="{22BCBC04-BF4C-44B5-A60B-2B83CBD96A11}"/>
                </a:ext>
              </a:extLst>
            </p:cNvPr>
            <p:cNvGrpSpPr/>
            <p:nvPr userDrawn="1"/>
          </p:nvGrpSpPr>
          <p:grpSpPr>
            <a:xfrm>
              <a:off x="-2717625" y="4788517"/>
              <a:ext cx="2663271" cy="276999"/>
              <a:chOff x="-3516926" y="4354355"/>
              <a:chExt cx="3446586" cy="428088"/>
            </a:xfrm>
          </p:grpSpPr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48B3F220-8D1E-41D3-9477-47A5944B5E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9" y="4568398"/>
                <a:ext cx="928469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0BA18928-1280-4E2B-857E-56A5D82F558F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428088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workshop subtitle</a:t>
                </a:r>
              </a:p>
            </p:txBody>
          </p:sp>
        </p:grpSp>
        <p:grpSp>
          <p:nvGrpSpPr>
            <p:cNvPr id="48" name="Group 47" descr="Instruction_2">
              <a:extLst>
                <a:ext uri="{FF2B5EF4-FFF2-40B4-BE49-F238E27FC236}">
                  <a16:creationId xmlns:a16="http://schemas.microsoft.com/office/drawing/2014/main" id="{9E326A25-DA3B-4A25-8B42-17D46B957F95}"/>
                </a:ext>
              </a:extLst>
            </p:cNvPr>
            <p:cNvGrpSpPr/>
            <p:nvPr userDrawn="1"/>
          </p:nvGrpSpPr>
          <p:grpSpPr>
            <a:xfrm>
              <a:off x="7789062" y="6092110"/>
              <a:ext cx="2663271" cy="461665"/>
              <a:chOff x="10079962" y="1126389"/>
              <a:chExt cx="3446586" cy="713482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D0FC8A57-FA27-4212-B8D4-EFA64B427D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873980E-D574-41A2-BC23-47BF83E3BC05}"/>
                  </a:ext>
                </a:extLst>
              </p:cNvPr>
              <p:cNvSpPr txBox="1"/>
              <p:nvPr/>
            </p:nvSpPr>
            <p:spPr>
              <a:xfrm>
                <a:off x="11008431" y="1126389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date, venue and registration instructions</a:t>
                </a:r>
              </a:p>
            </p:txBody>
          </p:sp>
        </p:grpSp>
      </p:grpSp>
      <p:sp>
        <p:nvSpPr>
          <p:cNvPr id="64" name="Text Placeholder 7" descr="Add unit name or event type&#10;">
            <a:extLst>
              <a:ext uri="{FF2B5EF4-FFF2-40B4-BE49-F238E27FC236}">
                <a16:creationId xmlns:a16="http://schemas.microsoft.com/office/drawing/2014/main" id="{A19BD192-5E74-4491-81E4-507B4D49FB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98525" y="825934"/>
            <a:ext cx="5040000" cy="261581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Add unit name or event type</a:t>
            </a:r>
            <a:endParaRPr lang="en-US" noProof="0" dirty="0"/>
          </a:p>
        </p:txBody>
      </p:sp>
      <p:sp>
        <p:nvSpPr>
          <p:cNvPr id="69" name="Text Placeholder 7" descr="One word event &#10;description such as:&#10;exhibition&#10;symposium&#10;celebration&#10;retrospective">
            <a:extLst>
              <a:ext uri="{FF2B5EF4-FFF2-40B4-BE49-F238E27FC236}">
                <a16:creationId xmlns:a16="http://schemas.microsoft.com/office/drawing/2014/main" id="{10B3BD0E-6E9E-43AB-9EDF-D0FA569242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8524" y="1267754"/>
            <a:ext cx="2864027" cy="3760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Workshop name</a:t>
            </a:r>
          </a:p>
        </p:txBody>
      </p:sp>
      <p:sp>
        <p:nvSpPr>
          <p:cNvPr id="70" name="Text Placeholder 7" descr="Add program or Department Name&#10;">
            <a:extLst>
              <a:ext uri="{FF2B5EF4-FFF2-40B4-BE49-F238E27FC236}">
                <a16:creationId xmlns:a16="http://schemas.microsoft.com/office/drawing/2014/main" id="{4B317729-CCBA-491B-92EB-D0FA8B1AD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9849" y="1195153"/>
            <a:ext cx="2395089" cy="461661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4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Add program or Department Name</a:t>
            </a:r>
          </a:p>
        </p:txBody>
      </p:sp>
      <p:sp>
        <p:nvSpPr>
          <p:cNvPr id="2" name="Title 1" descr="Add large title over three lines"/>
          <p:cNvSpPr>
            <a:spLocks noGrp="1"/>
          </p:cNvSpPr>
          <p:nvPr userDrawn="1">
            <p:ph type="title" hasCustomPrompt="1"/>
          </p:nvPr>
        </p:nvSpPr>
        <p:spPr>
          <a:xfrm>
            <a:off x="898525" y="2102885"/>
            <a:ext cx="5506413" cy="2251664"/>
          </a:xfrm>
        </p:spPr>
        <p:txBody>
          <a:bodyPr lIns="0" anchor="t">
            <a:noAutofit/>
          </a:bodyPr>
          <a:lstStyle>
            <a:lvl1pPr>
              <a:lnSpc>
                <a:spcPct val="90000"/>
              </a:lnSpc>
              <a:defRPr sz="5500" b="1" cap="none" baseline="0">
                <a:solidFill>
                  <a:schemeClr val="accent2"/>
                </a:solidFill>
              </a:defRPr>
            </a:lvl1pPr>
          </a:lstStyle>
          <a:p>
            <a:r>
              <a:rPr lang="en-US" noProof="0" dirty="0"/>
              <a:t>Add large title over three lines</a:t>
            </a:r>
          </a:p>
        </p:txBody>
      </p:sp>
      <p:sp>
        <p:nvSpPr>
          <p:cNvPr id="71" name="Text Placeholder 7" descr="Add workshop subtitle&#10;&#10;">
            <a:extLst>
              <a:ext uri="{FF2B5EF4-FFF2-40B4-BE49-F238E27FC236}">
                <a16:creationId xmlns:a16="http://schemas.microsoft.com/office/drawing/2014/main" id="{1FE02241-0010-41DA-9922-AA7DF71486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8524" y="4512479"/>
            <a:ext cx="3800475" cy="1167694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5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Add workshop subtitle</a:t>
            </a:r>
          </a:p>
        </p:txBody>
      </p:sp>
      <p:sp>
        <p:nvSpPr>
          <p:cNvPr id="72" name="Text Placeholder 5" descr="Bold body copy replace&#10;with bold body copy intro&#10;keep to 3 lines or less&#10;&#10;">
            <a:extLst>
              <a:ext uri="{FF2B5EF4-FFF2-40B4-BE49-F238E27FC236}">
                <a16:creationId xmlns:a16="http://schemas.microsoft.com/office/drawing/2014/main" id="{4809ADFA-8883-4159-82C8-E8ABB3651A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8525" y="5877587"/>
            <a:ext cx="2588400" cy="76852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Bold body copy replace</a:t>
            </a:r>
          </a:p>
          <a:p>
            <a:pPr lvl="0"/>
            <a:r>
              <a:rPr lang="en-US" noProof="0" dirty="0"/>
              <a:t>with bold body copy intro</a:t>
            </a:r>
          </a:p>
          <a:p>
            <a:pPr lvl="0"/>
            <a:r>
              <a:rPr lang="en-US" noProof="0" dirty="0"/>
              <a:t>keep to 3 lines or less</a:t>
            </a:r>
          </a:p>
        </p:txBody>
      </p:sp>
      <p:sp>
        <p:nvSpPr>
          <p:cNvPr id="73" name="Text Placeholder 5" descr="Day, Month XX, 2020&#10;XX a.m.-XX p.m.&#10;Venue&#10;Register at: xxx.syr.edu&#10;">
            <a:extLst>
              <a:ext uri="{FF2B5EF4-FFF2-40B4-BE49-F238E27FC236}">
                <a16:creationId xmlns:a16="http://schemas.microsoft.com/office/drawing/2014/main" id="{276E2311-9E0B-40A6-94B2-961E9859DA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76781" y="5877587"/>
            <a:ext cx="3111324" cy="89071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Day, Month XX, 2020</a:t>
            </a:r>
          </a:p>
          <a:p>
            <a:pPr lvl="0"/>
            <a:r>
              <a:rPr lang="en-US" noProof="0" dirty="0"/>
              <a:t>XX a.m.-XX p.m.</a:t>
            </a:r>
          </a:p>
          <a:p>
            <a:pPr lvl="0"/>
            <a:r>
              <a:rPr lang="en-US" noProof="0" dirty="0"/>
              <a:t>Venue</a:t>
            </a:r>
          </a:p>
          <a:p>
            <a:pPr lvl="0"/>
            <a:r>
              <a:rPr lang="en-US" noProof="0" dirty="0"/>
              <a:t>Register at: xxx.syr.edu</a:t>
            </a:r>
          </a:p>
        </p:txBody>
      </p:sp>
      <p:sp>
        <p:nvSpPr>
          <p:cNvPr id="47" name="Text Placeholder 5" descr="Body copy replace with brief description of event. Description should not exceed 4 lines if possible. &#10;&#10;">
            <a:extLst>
              <a:ext uri="{FF2B5EF4-FFF2-40B4-BE49-F238E27FC236}">
                <a16:creationId xmlns:a16="http://schemas.microsoft.com/office/drawing/2014/main" id="{3A64305F-828E-4BC0-AB05-2DF03F8EDCE2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98524" y="6834787"/>
            <a:ext cx="2588400" cy="1091544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Body copy replace with brief description of event. Description should not exceed 4 lines if possible.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90AEAC-6B99-E448-BD32-86D129CEF32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872" y="8729074"/>
            <a:ext cx="2214695" cy="654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4098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ly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ue background&#10;">
            <a:extLst>
              <a:ext uri="{FF2B5EF4-FFF2-40B4-BE49-F238E27FC236}">
                <a16:creationId xmlns:a16="http://schemas.microsoft.com/office/drawing/2014/main" id="{0CE044C0-B940-41D5-8352-21D7DA5D23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2686" y="457200"/>
            <a:ext cx="6858000" cy="9144000"/>
          </a:xfrm>
          <a:prstGeom prst="rect">
            <a:avLst/>
          </a:prstGeom>
        </p:spPr>
      </p:pic>
      <p:grpSp>
        <p:nvGrpSpPr>
          <p:cNvPr id="3" name="Group 2" descr="Instructions">
            <a:extLst>
              <a:ext uri="{FF2B5EF4-FFF2-40B4-BE49-F238E27FC236}">
                <a16:creationId xmlns:a16="http://schemas.microsoft.com/office/drawing/2014/main" id="{5A8E2A3C-0144-4D53-8456-C4BC69E0EDA9}"/>
              </a:ext>
            </a:extLst>
          </p:cNvPr>
          <p:cNvGrpSpPr/>
          <p:nvPr userDrawn="1"/>
        </p:nvGrpSpPr>
        <p:grpSpPr>
          <a:xfrm>
            <a:off x="-2717625" y="1129839"/>
            <a:ext cx="13169958" cy="6796492"/>
            <a:chOff x="-2717625" y="1129839"/>
            <a:chExt cx="13169958" cy="6796492"/>
          </a:xfrm>
        </p:grpSpPr>
        <p:grpSp>
          <p:nvGrpSpPr>
            <p:cNvPr id="20" name="Group 19" descr="Instruction_2">
              <a:extLst>
                <a:ext uri="{FF2B5EF4-FFF2-40B4-BE49-F238E27FC236}">
                  <a16:creationId xmlns:a16="http://schemas.microsoft.com/office/drawing/2014/main" id="{80C2D131-424D-4CA2-821B-D6D5F12828DA}"/>
                </a:ext>
              </a:extLst>
            </p:cNvPr>
            <p:cNvGrpSpPr/>
            <p:nvPr/>
          </p:nvGrpSpPr>
          <p:grpSpPr>
            <a:xfrm>
              <a:off x="7789062" y="1135165"/>
              <a:ext cx="2663271" cy="461665"/>
              <a:chOff x="10079962" y="1126389"/>
              <a:chExt cx="3446586" cy="713482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BBC80A2-3085-46A0-AF2F-CF68978832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9CCF436-170B-4AC7-BC5A-1BDC152DA34F}"/>
                  </a:ext>
                </a:extLst>
              </p:cNvPr>
              <p:cNvSpPr txBox="1"/>
              <p:nvPr/>
            </p:nvSpPr>
            <p:spPr>
              <a:xfrm>
                <a:off x="11008431" y="1126389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program or Department Name</a:t>
                </a:r>
                <a:endParaRPr lang="en-US" sz="1200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 descr="Instruction_3">
              <a:extLst>
                <a:ext uri="{FF2B5EF4-FFF2-40B4-BE49-F238E27FC236}">
                  <a16:creationId xmlns:a16="http://schemas.microsoft.com/office/drawing/2014/main" id="{E4B9DEB5-B478-4A6D-8008-7A906153F3DD}"/>
                </a:ext>
              </a:extLst>
            </p:cNvPr>
            <p:cNvGrpSpPr/>
            <p:nvPr/>
          </p:nvGrpSpPr>
          <p:grpSpPr>
            <a:xfrm>
              <a:off x="-2717625" y="5999777"/>
              <a:ext cx="2663271" cy="646331"/>
              <a:chOff x="-3516926" y="4354355"/>
              <a:chExt cx="3446586" cy="998871"/>
            </a:xfrm>
          </p:grpSpPr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6676355A-F1FF-4FB4-A83B-67ABE7BE65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9" y="4853790"/>
                <a:ext cx="928469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BE56C0B-4A9F-40F5-B544-921AA23D1B4F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99887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63" name="Group 62" descr="Instruction_1">
              <a:extLst>
                <a:ext uri="{FF2B5EF4-FFF2-40B4-BE49-F238E27FC236}">
                  <a16:creationId xmlns:a16="http://schemas.microsoft.com/office/drawing/2014/main" id="{9383B51A-41D8-4F01-85A6-7DDBF07B1190}"/>
                </a:ext>
              </a:extLst>
            </p:cNvPr>
            <p:cNvGrpSpPr/>
            <p:nvPr userDrawn="1"/>
          </p:nvGrpSpPr>
          <p:grpSpPr>
            <a:xfrm>
              <a:off x="-2681389" y="1129839"/>
              <a:ext cx="2663271" cy="461665"/>
              <a:chOff x="-3516926" y="154873"/>
              <a:chExt cx="3446586" cy="713482"/>
            </a:xfrm>
          </p:grpSpPr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3238D4E8-1A22-454D-B01A-8F6EBFA4F2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 descr="Add workshop name across two lines&#10;">
                <a:extLst>
                  <a:ext uri="{FF2B5EF4-FFF2-40B4-BE49-F238E27FC236}">
                    <a16:creationId xmlns:a16="http://schemas.microsoft.com/office/drawing/2014/main" id="{20E13046-23FD-46EC-92D9-E98E94BD7ACA}"/>
                  </a:ext>
                </a:extLst>
              </p:cNvPr>
              <p:cNvSpPr txBox="1"/>
              <p:nvPr/>
            </p:nvSpPr>
            <p:spPr>
              <a:xfrm>
                <a:off x="-3516926" y="154873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1200" i="0" u="none" strike="noStrike" noProof="0" dirty="0">
                    <a:solidFill>
                      <a:schemeClr val="bg1"/>
                    </a:solidFill>
                  </a:rPr>
                  <a:t>Add event name or descriptor</a:t>
                </a:r>
                <a:endParaRPr lang="en-US" sz="1200" noProof="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74" descr="Instruction_3">
              <a:extLst>
                <a:ext uri="{FF2B5EF4-FFF2-40B4-BE49-F238E27FC236}">
                  <a16:creationId xmlns:a16="http://schemas.microsoft.com/office/drawing/2014/main" id="{E7896B88-BD6A-44E1-8E41-97665DCFD172}"/>
                </a:ext>
              </a:extLst>
            </p:cNvPr>
            <p:cNvGrpSpPr/>
            <p:nvPr userDrawn="1"/>
          </p:nvGrpSpPr>
          <p:grpSpPr>
            <a:xfrm>
              <a:off x="-2717625" y="2728345"/>
              <a:ext cx="2663271" cy="461665"/>
              <a:chOff x="-3516926" y="4354355"/>
              <a:chExt cx="3446586" cy="713479"/>
            </a:xfrm>
          </p:grpSpPr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3D150D49-FE0E-4912-88C9-3C3CAEF112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6E40CF29-E97D-45CE-853A-DEC33DD08E08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71347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large title over three lines</a:t>
                </a:r>
                <a:endParaRPr lang="en-US" sz="1200" noProof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Group 77" descr="Instruction_3">
              <a:extLst>
                <a:ext uri="{FF2B5EF4-FFF2-40B4-BE49-F238E27FC236}">
                  <a16:creationId xmlns:a16="http://schemas.microsoft.com/office/drawing/2014/main" id="{82B97548-8280-4C33-90F9-EFF419D97F43}"/>
                </a:ext>
              </a:extLst>
            </p:cNvPr>
            <p:cNvGrpSpPr/>
            <p:nvPr userDrawn="1"/>
          </p:nvGrpSpPr>
          <p:grpSpPr>
            <a:xfrm>
              <a:off x="-2717625" y="7280000"/>
              <a:ext cx="2663271" cy="646331"/>
              <a:chOff x="-3516926" y="4354355"/>
              <a:chExt cx="3446586" cy="998871"/>
            </a:xfrm>
          </p:grpSpPr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6E799587-4F2C-4870-A8A0-E6F0C95668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6CD22C6-57EA-44E8-8814-7CC783BF4B66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99887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88" name="Group 87" descr="Instruction_3">
              <a:extLst>
                <a:ext uri="{FF2B5EF4-FFF2-40B4-BE49-F238E27FC236}">
                  <a16:creationId xmlns:a16="http://schemas.microsoft.com/office/drawing/2014/main" id="{7BFA27A8-81EB-4B47-B278-82A3BB884F98}"/>
                </a:ext>
              </a:extLst>
            </p:cNvPr>
            <p:cNvGrpSpPr/>
            <p:nvPr userDrawn="1"/>
          </p:nvGrpSpPr>
          <p:grpSpPr>
            <a:xfrm>
              <a:off x="-2717625" y="4788517"/>
              <a:ext cx="2663271" cy="276999"/>
              <a:chOff x="-3516926" y="4354355"/>
              <a:chExt cx="3446586" cy="428088"/>
            </a:xfrm>
          </p:grpSpPr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35CAD829-EBEA-4109-867F-6865EE65E9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9" y="4568398"/>
                <a:ext cx="928469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55E50E13-641C-448B-A9FF-F843F5AD5335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7" cy="428088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workshop subtitle</a:t>
                </a:r>
              </a:p>
            </p:txBody>
          </p:sp>
        </p:grpSp>
        <p:grpSp>
          <p:nvGrpSpPr>
            <p:cNvPr id="91" name="Group 90" descr="Instruction_2">
              <a:extLst>
                <a:ext uri="{FF2B5EF4-FFF2-40B4-BE49-F238E27FC236}">
                  <a16:creationId xmlns:a16="http://schemas.microsoft.com/office/drawing/2014/main" id="{D8ACD03B-5EFE-4B93-827C-3D29F95FDE35}"/>
                </a:ext>
              </a:extLst>
            </p:cNvPr>
            <p:cNvGrpSpPr/>
            <p:nvPr userDrawn="1"/>
          </p:nvGrpSpPr>
          <p:grpSpPr>
            <a:xfrm>
              <a:off x="7789062" y="6092110"/>
              <a:ext cx="2663271" cy="461665"/>
              <a:chOff x="10079962" y="1126389"/>
              <a:chExt cx="3446586" cy="713482"/>
            </a:xfrm>
          </p:grpSpPr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3C28EA87-DD6D-44A8-A2F0-C2D11114C0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E7958D8-E568-40EA-85F7-1E6C62FDEE08}"/>
                  </a:ext>
                </a:extLst>
              </p:cNvPr>
              <p:cNvSpPr txBox="1"/>
              <p:nvPr/>
            </p:nvSpPr>
            <p:spPr>
              <a:xfrm>
                <a:off x="11008431" y="1126389"/>
                <a:ext cx="2518117" cy="713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1200" i="0" u="none" strike="noStrike" noProof="0">
                    <a:solidFill>
                      <a:schemeClr val="bg1"/>
                    </a:solidFill>
                  </a:rPr>
                  <a:t>Add date, venue and registration instructions</a:t>
                </a:r>
              </a:p>
            </p:txBody>
          </p:sp>
        </p:grpSp>
      </p:grpSp>
      <p:sp>
        <p:nvSpPr>
          <p:cNvPr id="8" name="Text Placeholder 7" descr="Add unit name or event type&#10;">
            <a:extLst>
              <a:ext uri="{FF2B5EF4-FFF2-40B4-BE49-F238E27FC236}">
                <a16:creationId xmlns:a16="http://schemas.microsoft.com/office/drawing/2014/main" id="{B2990D0E-6E88-4C02-9E06-EBC1CA0F7E0F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98525" y="825934"/>
            <a:ext cx="5040000" cy="261581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1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Add unit name or event type</a:t>
            </a:r>
            <a:endParaRPr lang="en-US" noProof="0" dirty="0"/>
          </a:p>
        </p:txBody>
      </p:sp>
      <p:sp>
        <p:nvSpPr>
          <p:cNvPr id="69" name="Text Placeholder 7" descr="One word event &#10;description such as:&#10;exhibition&#10;symposium&#10;celebration&#10;retrospective">
            <a:extLst>
              <a:ext uri="{FF2B5EF4-FFF2-40B4-BE49-F238E27FC236}">
                <a16:creationId xmlns:a16="http://schemas.microsoft.com/office/drawing/2014/main" id="{10B3BD0E-6E9E-43AB-9EDF-D0FA56924211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 bwMode="white">
          <a:xfrm>
            <a:off x="898525" y="1215502"/>
            <a:ext cx="2772138" cy="3760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Workshop name</a:t>
            </a:r>
          </a:p>
        </p:txBody>
      </p:sp>
      <p:sp>
        <p:nvSpPr>
          <p:cNvPr id="70" name="Text Placeholder 7" descr="Add program or Department Name&#10;">
            <a:extLst>
              <a:ext uri="{FF2B5EF4-FFF2-40B4-BE49-F238E27FC236}">
                <a16:creationId xmlns:a16="http://schemas.microsoft.com/office/drawing/2014/main" id="{4B317729-CCBA-491B-92EB-D0FA8B1AD75A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 bwMode="white">
          <a:xfrm>
            <a:off x="4009849" y="1195153"/>
            <a:ext cx="2395089" cy="46165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4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Add program or Department Name</a:t>
            </a:r>
          </a:p>
        </p:txBody>
      </p:sp>
      <p:sp>
        <p:nvSpPr>
          <p:cNvPr id="2" name="Title 1" descr="Add large title over three lines"/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898525" y="2102885"/>
            <a:ext cx="5506413" cy="2243659"/>
          </a:xfrm>
        </p:spPr>
        <p:txBody>
          <a:bodyPr lIns="0" anchor="t">
            <a:noAutofit/>
          </a:bodyPr>
          <a:lstStyle>
            <a:lvl1pPr>
              <a:lnSpc>
                <a:spcPct val="90000"/>
              </a:lnSpc>
              <a:defRPr sz="5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Add large title over three lines</a:t>
            </a:r>
          </a:p>
        </p:txBody>
      </p:sp>
      <p:sp>
        <p:nvSpPr>
          <p:cNvPr id="71" name="Text Placeholder 7" descr="Add workshop subtitle&#10;&#10;">
            <a:extLst>
              <a:ext uri="{FF2B5EF4-FFF2-40B4-BE49-F238E27FC236}">
                <a16:creationId xmlns:a16="http://schemas.microsoft.com/office/drawing/2014/main" id="{1FE02241-0010-41DA-9922-AA7DF7148665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 bwMode="white">
          <a:xfrm>
            <a:off x="898524" y="4504378"/>
            <a:ext cx="3800475" cy="1167694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5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Add workshop subtitle</a:t>
            </a:r>
          </a:p>
        </p:txBody>
      </p:sp>
      <p:sp>
        <p:nvSpPr>
          <p:cNvPr id="72" name="Text Placeholder 5" descr="Bold body copy replace&#10;with bold body copy intro&#10;keep to 3 lines or less&#10;&#10;">
            <a:extLst>
              <a:ext uri="{FF2B5EF4-FFF2-40B4-BE49-F238E27FC236}">
                <a16:creationId xmlns:a16="http://schemas.microsoft.com/office/drawing/2014/main" id="{4809ADFA-8883-4159-82C8-E8ABB3651A9F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 bwMode="white">
          <a:xfrm>
            <a:off x="898525" y="5877587"/>
            <a:ext cx="2589879" cy="757237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Bold body copy replace with bold body copy intro keep to 3 lines or less</a:t>
            </a:r>
          </a:p>
        </p:txBody>
      </p:sp>
      <p:sp>
        <p:nvSpPr>
          <p:cNvPr id="73" name="Text Placeholder 5" descr="Day, Month XX, 2020&#10;XX a.m.-XX p.m.&#10;Venue&#10;Register at: xxx.syr.edu&#10;">
            <a:extLst>
              <a:ext uri="{FF2B5EF4-FFF2-40B4-BE49-F238E27FC236}">
                <a16:creationId xmlns:a16="http://schemas.microsoft.com/office/drawing/2014/main" id="{276E2311-9E0B-40A6-94B2-961E9859DA0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 bwMode="white">
          <a:xfrm>
            <a:off x="3976781" y="5877587"/>
            <a:ext cx="3111324" cy="89071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Day, Month XX, 2020</a:t>
            </a:r>
          </a:p>
          <a:p>
            <a:pPr lvl="0"/>
            <a:r>
              <a:rPr lang="en-US" noProof="0" dirty="0"/>
              <a:t>XX a.m.-XX p.m.</a:t>
            </a:r>
          </a:p>
          <a:p>
            <a:pPr lvl="0"/>
            <a:r>
              <a:rPr lang="en-US" noProof="0" dirty="0"/>
              <a:t>Venue</a:t>
            </a:r>
          </a:p>
          <a:p>
            <a:pPr lvl="0"/>
            <a:r>
              <a:rPr lang="en-US" noProof="0" dirty="0"/>
              <a:t>Register at: xxx.syr.edu</a:t>
            </a:r>
          </a:p>
        </p:txBody>
      </p:sp>
      <p:sp>
        <p:nvSpPr>
          <p:cNvPr id="47" name="Text Placeholder 5" descr="Body copy replace with brief description of event. Description should not exceed 4 lines if possible. &#10;&#10;">
            <a:extLst>
              <a:ext uri="{FF2B5EF4-FFF2-40B4-BE49-F238E27FC236}">
                <a16:creationId xmlns:a16="http://schemas.microsoft.com/office/drawing/2014/main" id="{3A64305F-828E-4BC0-AB05-2DF03F8EDCE2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98525" y="6832084"/>
            <a:ext cx="2589879" cy="931323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3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Body copy replace with brief description of event. Description should not exceed 4 lines if possible.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7BD8F77-1B2B-3E46-B0DA-2CCA9A5B5F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2067" y="8734883"/>
            <a:ext cx="2191006" cy="6476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644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>
            <a:extLst>
              <a:ext uri="{FF2B5EF4-FFF2-40B4-BE49-F238E27FC236}">
                <a16:creationId xmlns:a16="http://schemas.microsoft.com/office/drawing/2014/main" id="{26CD8DE4-E8A2-4785-B11D-317B20AFA340}"/>
              </a:ext>
            </a:extLst>
          </p:cNvPr>
          <p:cNvGrpSpPr/>
          <p:nvPr userDrawn="1"/>
        </p:nvGrpSpPr>
        <p:grpSpPr>
          <a:xfrm flipV="1">
            <a:off x="-279083" y="9581102"/>
            <a:ext cx="8329500" cy="701987"/>
            <a:chOff x="-279083" y="-246528"/>
            <a:chExt cx="8329500" cy="701987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F3A43D02-4484-462B-A814-AEB1520E4702}"/>
                </a:ext>
              </a:extLst>
            </p:cNvPr>
            <p:cNvCxnSpPr/>
            <p:nvPr/>
          </p:nvCxnSpPr>
          <p:spPr>
            <a:xfrm>
              <a:off x="437122" y="-246528"/>
              <a:ext cx="0" cy="20246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809AE55E-F7E0-4486-A77B-E0F7C27091FB}"/>
                </a:ext>
              </a:extLst>
            </p:cNvPr>
            <p:cNvGrpSpPr/>
            <p:nvPr userDrawn="1"/>
          </p:nvGrpSpPr>
          <p:grpSpPr>
            <a:xfrm>
              <a:off x="1624840" y="-246528"/>
              <a:ext cx="251346" cy="202461"/>
              <a:chOff x="1624840" y="-246528"/>
              <a:chExt cx="251346" cy="202461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E47E2CA5-26DE-439F-BBB1-218B924FB7A0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90CC9B5C-D87B-4ACC-AB73-EB5EB3C7EBAC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9712C3A2-A5E6-45DB-B1F8-18D00995E69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29526" y="334567"/>
              <a:ext cx="0" cy="24178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9B2CE18-4A0B-4E33-8094-A0FEB1FBDFC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58191" y="334567"/>
              <a:ext cx="0" cy="24178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D0D3D47-BE48-4D32-B2DE-092C76BF0418}"/>
                </a:ext>
              </a:extLst>
            </p:cNvPr>
            <p:cNvGrpSpPr/>
            <p:nvPr userDrawn="1"/>
          </p:nvGrpSpPr>
          <p:grpSpPr>
            <a:xfrm>
              <a:off x="3033802" y="-246528"/>
              <a:ext cx="251346" cy="202461"/>
              <a:chOff x="1624840" y="-246528"/>
              <a:chExt cx="251346" cy="202461"/>
            </a:xfrm>
          </p:grpSpPr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46390F20-5F03-4F75-9FC0-A6CDE7ED7378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9FE8874F-7782-4F60-A087-14E3717A3036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F01739AD-99D8-421C-AD7A-6F962D77BD83}"/>
                </a:ext>
              </a:extLst>
            </p:cNvPr>
            <p:cNvGrpSpPr/>
            <p:nvPr userDrawn="1"/>
          </p:nvGrpSpPr>
          <p:grpSpPr>
            <a:xfrm>
              <a:off x="4459377" y="-246528"/>
              <a:ext cx="251346" cy="202461"/>
              <a:chOff x="1624840" y="-246528"/>
              <a:chExt cx="251346" cy="202461"/>
            </a:xfrm>
          </p:grpSpPr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AA989D6-0EE5-4834-90FF-2EC737024B36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8FC9C2E4-BF77-4072-8207-211A27BF25F8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C7FC7261-D479-4EF2-864A-7C925298D3A1}"/>
                </a:ext>
              </a:extLst>
            </p:cNvPr>
            <p:cNvGrpSpPr/>
            <p:nvPr userDrawn="1"/>
          </p:nvGrpSpPr>
          <p:grpSpPr>
            <a:xfrm>
              <a:off x="5874633" y="-246528"/>
              <a:ext cx="251346" cy="202461"/>
              <a:chOff x="1624840" y="-246528"/>
              <a:chExt cx="251346" cy="202461"/>
            </a:xfrm>
          </p:grpSpPr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78C1973D-1176-4964-9486-E29BC89273C9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B014C40D-B2D7-4004-B4F1-79B6AA77CDBC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19A3F63-CC5B-481E-9EA3-AEBC7A890494}"/>
                </a:ext>
              </a:extLst>
            </p:cNvPr>
            <p:cNvCxnSpPr/>
            <p:nvPr userDrawn="1"/>
          </p:nvCxnSpPr>
          <p:spPr>
            <a:xfrm>
              <a:off x="7307260" y="-246528"/>
              <a:ext cx="0" cy="20246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0260" y="457200"/>
            <a:ext cx="6877000" cy="2022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260" y="2677584"/>
            <a:ext cx="6877000" cy="551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EED45CF-75C3-4153-ABBB-6AC7428BA015}"/>
              </a:ext>
            </a:extLst>
          </p:cNvPr>
          <p:cNvGrpSpPr/>
          <p:nvPr userDrawn="1"/>
        </p:nvGrpSpPr>
        <p:grpSpPr>
          <a:xfrm>
            <a:off x="-279083" y="-246528"/>
            <a:ext cx="8329500" cy="701987"/>
            <a:chOff x="-279083" y="-246528"/>
            <a:chExt cx="8329500" cy="70198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06073D-9D80-4859-9088-3CBABD030F92}"/>
                </a:ext>
              </a:extLst>
            </p:cNvPr>
            <p:cNvCxnSpPr/>
            <p:nvPr/>
          </p:nvCxnSpPr>
          <p:spPr>
            <a:xfrm>
              <a:off x="437122" y="-246528"/>
              <a:ext cx="0" cy="20246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1AD6F61-3381-4575-ADF9-3B13443A5FE0}"/>
                </a:ext>
              </a:extLst>
            </p:cNvPr>
            <p:cNvGrpSpPr/>
            <p:nvPr userDrawn="1"/>
          </p:nvGrpSpPr>
          <p:grpSpPr>
            <a:xfrm>
              <a:off x="1624840" y="-246528"/>
              <a:ext cx="251346" cy="202461"/>
              <a:chOff x="1624840" y="-246528"/>
              <a:chExt cx="251346" cy="202461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460CEFD-3154-4875-A489-2F4F73D5698D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137770F-B04F-475E-A4F3-1FEFBBC1A044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BC7F1F0-F599-4B65-84AE-7B809F14147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29526" y="334567"/>
              <a:ext cx="0" cy="24178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FE9CB79-2AF9-4C48-94D2-2CF38B0356B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58191" y="334567"/>
              <a:ext cx="0" cy="24178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25609D9-7799-4F39-9C66-F672B71F5972}"/>
                </a:ext>
              </a:extLst>
            </p:cNvPr>
            <p:cNvGrpSpPr/>
            <p:nvPr userDrawn="1"/>
          </p:nvGrpSpPr>
          <p:grpSpPr>
            <a:xfrm>
              <a:off x="3033802" y="-246528"/>
              <a:ext cx="251346" cy="202461"/>
              <a:chOff x="1624840" y="-246528"/>
              <a:chExt cx="251346" cy="202461"/>
            </a:xfrm>
          </p:grpSpPr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59AFE74-8BBC-4BFE-9B34-6194158C5507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35091A8A-46D3-4BDF-B430-4AF9E66662F0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5F1D7F14-09F7-40A4-B132-D26A5E370620}"/>
                </a:ext>
              </a:extLst>
            </p:cNvPr>
            <p:cNvGrpSpPr/>
            <p:nvPr userDrawn="1"/>
          </p:nvGrpSpPr>
          <p:grpSpPr>
            <a:xfrm>
              <a:off x="4459377" y="-246528"/>
              <a:ext cx="251346" cy="202461"/>
              <a:chOff x="1624840" y="-246528"/>
              <a:chExt cx="251346" cy="202461"/>
            </a:xfrm>
          </p:grpSpPr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14764535-01B5-4B4B-AD82-B742634327EE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C95A74CD-4B20-4A41-8579-18F3391361CC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160E105-9238-41A1-AA86-98B30CADD2B9}"/>
                </a:ext>
              </a:extLst>
            </p:cNvPr>
            <p:cNvGrpSpPr/>
            <p:nvPr userDrawn="1"/>
          </p:nvGrpSpPr>
          <p:grpSpPr>
            <a:xfrm>
              <a:off x="5874633" y="-246528"/>
              <a:ext cx="251346" cy="202461"/>
              <a:chOff x="1624840" y="-246528"/>
              <a:chExt cx="251346" cy="202461"/>
            </a:xfrm>
          </p:grpSpPr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DBA87C13-BB12-42EE-840B-64739A758CA4}"/>
                  </a:ext>
                </a:extLst>
              </p:cNvPr>
              <p:cNvCxnSpPr/>
              <p:nvPr/>
            </p:nvCxnSpPr>
            <p:spPr>
              <a:xfrm>
                <a:off x="1624840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2B14F136-2948-4DA2-A97B-FB36E06BBEE0}"/>
                  </a:ext>
                </a:extLst>
              </p:cNvPr>
              <p:cNvCxnSpPr/>
              <p:nvPr/>
            </p:nvCxnSpPr>
            <p:spPr>
              <a:xfrm>
                <a:off x="1876186" y="-246528"/>
                <a:ext cx="0" cy="202461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C15C7395-9799-4AD0-94C8-5007769B611D}"/>
                </a:ext>
              </a:extLst>
            </p:cNvPr>
            <p:cNvCxnSpPr/>
            <p:nvPr userDrawn="1"/>
          </p:nvCxnSpPr>
          <p:spPr>
            <a:xfrm>
              <a:off x="7307260" y="-246528"/>
              <a:ext cx="0" cy="20246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6"/>
    </p:custDataLst>
    <p:extLst>
      <p:ext uri="{BB962C8B-B14F-4D97-AF65-F5344CB8AC3E}">
        <p14:creationId xmlns:p14="http://schemas.microsoft.com/office/powerpoint/2010/main" val="304511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8" r:id="rId2"/>
    <p:sldLayoutId id="2147483691" r:id="rId3"/>
    <p:sldLayoutId id="2147483692" r:id="rId4"/>
  </p:sldLayoutIdLst>
  <p:txStyles>
    <p:titleStyle>
      <a:lvl1pPr algn="l" defTabSz="650879" rtl="0" eaLnBrk="1" latinLnBrk="0" hangingPunct="1">
        <a:lnSpc>
          <a:spcPct val="90000"/>
        </a:lnSpc>
        <a:spcBef>
          <a:spcPct val="0"/>
        </a:spcBef>
        <a:buNone/>
        <a:defRPr sz="31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720" indent="-162720" algn="l" defTabSz="650879" rtl="0" eaLnBrk="1" latinLnBrk="0" hangingPunct="1">
        <a:lnSpc>
          <a:spcPct val="90000"/>
        </a:lnSpc>
        <a:spcBef>
          <a:spcPts val="712"/>
        </a:spcBef>
        <a:buFont typeface="Arial" panose="020B0604020202020204" pitchFamily="34" charset="0"/>
        <a:buChar char="•"/>
        <a:defRPr sz="1993" kern="1200">
          <a:solidFill>
            <a:schemeClr val="tx1"/>
          </a:solidFill>
          <a:latin typeface="+mn-lt"/>
          <a:ea typeface="+mn-ea"/>
          <a:cs typeface="+mn-cs"/>
        </a:defRPr>
      </a:lvl1pPr>
      <a:lvl2pPr marL="488159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8" kern="1200">
          <a:solidFill>
            <a:schemeClr val="tx1"/>
          </a:solidFill>
          <a:latin typeface="+mn-lt"/>
          <a:ea typeface="+mn-ea"/>
          <a:cs typeface="+mn-cs"/>
        </a:defRPr>
      </a:lvl2pPr>
      <a:lvl3pPr marL="813599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139038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4pPr>
      <a:lvl5pPr marL="1464478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5pPr>
      <a:lvl6pPr marL="1789917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6pPr>
      <a:lvl7pPr marL="2115357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7pPr>
      <a:lvl8pPr marL="2440796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8pPr>
      <a:lvl9pPr marL="2766236" indent="-162720" algn="l" defTabSz="650879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1pPr>
      <a:lvl2pPr marL="325440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2pPr>
      <a:lvl3pPr marL="650879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3pPr>
      <a:lvl4pPr marL="976319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4pPr>
      <a:lvl5pPr marL="1301758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5pPr>
      <a:lvl6pPr marL="1627198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6pPr>
      <a:lvl7pPr marL="1952637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7pPr>
      <a:lvl8pPr marL="2278077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8pPr>
      <a:lvl9pPr marL="2603516" algn="l" defTabSz="650879" rtl="0" eaLnBrk="1" latinLnBrk="0" hangingPunct="1">
        <a:defRPr sz="12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37" userDrawn="1">
          <p15:clr>
            <a:srgbClr val="F26B43"/>
          </p15:clr>
        </p15:guide>
        <p15:guide id="4" pos="271" userDrawn="1">
          <p15:clr>
            <a:srgbClr val="F26B43"/>
          </p15:clr>
        </p15:guide>
        <p15:guide id="12" orient="horz" pos="9517">
          <p15:clr>
            <a:srgbClr val="F26B43"/>
          </p15:clr>
        </p15:guide>
        <p15:guide id="13" orient="horz" pos="288" userDrawn="1">
          <p15:clr>
            <a:srgbClr val="F26B43"/>
          </p15:clr>
        </p15:guide>
        <p15:guide id="24" orient="horz" pos="6048" userDrawn="1">
          <p15:clr>
            <a:srgbClr val="F26B43"/>
          </p15:clr>
        </p15:guide>
        <p15:guide id="25" pos="488" userDrawn="1">
          <p15:clr>
            <a:srgbClr val="F26B43"/>
          </p15:clr>
        </p15:guide>
        <p15:guide id="26" pos="1024" userDrawn="1">
          <p15:clr>
            <a:srgbClr val="F26B43"/>
          </p15:clr>
        </p15:guide>
        <p15:guide id="27" pos="1178" userDrawn="1">
          <p15:clr>
            <a:srgbClr val="F26B43"/>
          </p15:clr>
        </p15:guide>
        <p15:guide id="28" pos="1920" userDrawn="1">
          <p15:clr>
            <a:srgbClr val="F26B43"/>
          </p15:clr>
        </p15:guide>
        <p15:guide id="29" pos="2062" userDrawn="1">
          <p15:clr>
            <a:srgbClr val="F26B43"/>
          </p15:clr>
        </p15:guide>
        <p15:guide id="30" pos="2816" userDrawn="1">
          <p15:clr>
            <a:srgbClr val="F26B43"/>
          </p15:clr>
        </p15:guide>
        <p15:guide id="31" pos="2960" userDrawn="1">
          <p15:clr>
            <a:srgbClr val="F26B43"/>
          </p15:clr>
        </p15:guide>
        <p15:guide id="32" pos="3704" userDrawn="1">
          <p15:clr>
            <a:srgbClr val="F26B43"/>
          </p15:clr>
        </p15:guide>
        <p15:guide id="33" pos="3854" userDrawn="1">
          <p15:clr>
            <a:srgbClr val="F26B43"/>
          </p15:clr>
        </p15:guide>
        <p15:guide id="34" pos="460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">
            <a:extLst>
              <a:ext uri="{FF2B5EF4-FFF2-40B4-BE49-F238E27FC236}">
                <a16:creationId xmlns:a16="http://schemas.microsoft.com/office/drawing/2014/main" id="{3A13B258-A79B-4044-887B-81208D6A4D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4700" y="450790"/>
            <a:ext cx="3695700" cy="166022"/>
          </a:xfrm>
        </p:spPr>
        <p:txBody>
          <a:bodyPr/>
          <a:lstStyle/>
          <a:p>
            <a:r>
              <a:rPr lang="en-GB" dirty="0"/>
              <a:t>Add Unit Name Or Event Type</a:t>
            </a:r>
            <a:endParaRPr lang="en-US" dirty="0"/>
          </a:p>
        </p:txBody>
      </p:sp>
      <p:sp>
        <p:nvSpPr>
          <p:cNvPr id="3" name="Title 2" descr="Add a large two line title">
            <a:extLst>
              <a:ext uri="{FF2B5EF4-FFF2-40B4-BE49-F238E27FC236}">
                <a16:creationId xmlns:a16="http://schemas.microsoft.com/office/drawing/2014/main" id="{5B1204B8-B057-4964-ADF2-10900CB77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large two line title</a:t>
            </a:r>
          </a:p>
        </p:txBody>
      </p:sp>
      <p:sp>
        <p:nvSpPr>
          <p:cNvPr id="9" name="Text Placeholder 8" descr="Add date range&#10;">
            <a:extLst>
              <a:ext uri="{FF2B5EF4-FFF2-40B4-BE49-F238E27FC236}">
                <a16:creationId xmlns:a16="http://schemas.microsoft.com/office/drawing/2014/main" id="{E7E60001-182A-4BDC-AC42-2014416402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date range</a:t>
            </a:r>
          </a:p>
        </p:txBody>
      </p:sp>
      <p:sp>
        <p:nvSpPr>
          <p:cNvPr id="5" name="Text Placeholder 4" descr="Add more event details&#10;">
            <a:extLst>
              <a:ext uri="{FF2B5EF4-FFF2-40B4-BE49-F238E27FC236}">
                <a16:creationId xmlns:a16="http://schemas.microsoft.com/office/drawing/2014/main" id="{8097A49B-2E20-4CB5-B29F-ED4151DCE6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 more event details</a:t>
            </a:r>
          </a:p>
        </p:txBody>
      </p:sp>
      <p:sp>
        <p:nvSpPr>
          <p:cNvPr id="6" name="Picture Placeholder 5" descr="Insert a picture that is relevant to the event by clicking the icon in the shape">
            <a:extLst>
              <a:ext uri="{FF2B5EF4-FFF2-40B4-BE49-F238E27FC236}">
                <a16:creationId xmlns:a16="http://schemas.microsoft.com/office/drawing/2014/main" id="{93305F81-F554-47D9-A2D1-09CBC1B53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 Placeholder 6" descr="Add additional content here (examples URLs, parking info etc)&#10;">
            <a:extLst>
              <a:ext uri="{FF2B5EF4-FFF2-40B4-BE49-F238E27FC236}">
                <a16:creationId xmlns:a16="http://schemas.microsoft.com/office/drawing/2014/main" id="{C0B57361-0A6E-412D-B6DB-160FDCCB1D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Add additional content here (examples URLs, parking info etc)</a:t>
            </a:r>
          </a:p>
        </p:txBody>
      </p:sp>
    </p:spTree>
    <p:extLst>
      <p:ext uri="{BB962C8B-B14F-4D97-AF65-F5344CB8AC3E}">
        <p14:creationId xmlns:p14="http://schemas.microsoft.com/office/powerpoint/2010/main" val="414205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">
            <a:extLst>
              <a:ext uri="{FF2B5EF4-FFF2-40B4-BE49-F238E27FC236}">
                <a16:creationId xmlns:a16="http://schemas.microsoft.com/office/drawing/2014/main" id="{3A13B258-A79B-4044-887B-81208D6A4D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Add Unit Name Or Event Type</a:t>
            </a:r>
            <a:endParaRPr lang="en-US" dirty="0"/>
          </a:p>
        </p:txBody>
      </p:sp>
      <p:sp>
        <p:nvSpPr>
          <p:cNvPr id="3" name="Title 2" descr="Add a large two line title">
            <a:extLst>
              <a:ext uri="{FF2B5EF4-FFF2-40B4-BE49-F238E27FC236}">
                <a16:creationId xmlns:a16="http://schemas.microsoft.com/office/drawing/2014/main" id="{5B1204B8-B057-4964-ADF2-10900CB77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large two line title</a:t>
            </a:r>
          </a:p>
        </p:txBody>
      </p:sp>
      <p:sp>
        <p:nvSpPr>
          <p:cNvPr id="9" name="Text Placeholder 8" descr="Add date range&#10;">
            <a:extLst>
              <a:ext uri="{FF2B5EF4-FFF2-40B4-BE49-F238E27FC236}">
                <a16:creationId xmlns:a16="http://schemas.microsoft.com/office/drawing/2014/main" id="{E7E60001-182A-4BDC-AC42-2014416402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date range</a:t>
            </a:r>
          </a:p>
        </p:txBody>
      </p:sp>
      <p:sp>
        <p:nvSpPr>
          <p:cNvPr id="5" name="Text Placeholder 4" descr="Add more event details&#10;">
            <a:extLst>
              <a:ext uri="{FF2B5EF4-FFF2-40B4-BE49-F238E27FC236}">
                <a16:creationId xmlns:a16="http://schemas.microsoft.com/office/drawing/2014/main" id="{8097A49B-2E20-4CB5-B29F-ED4151DCE6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 more event details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B6AF34-DF95-487D-B874-F9F52A32A9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 Placeholder 6" descr="Add additional content here (examples URLs, parking info etc)&#10;">
            <a:extLst>
              <a:ext uri="{FF2B5EF4-FFF2-40B4-BE49-F238E27FC236}">
                <a16:creationId xmlns:a16="http://schemas.microsoft.com/office/drawing/2014/main" id="{C0B57361-0A6E-412D-B6DB-160FDCCB1D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Add additional content here (examples URLs, parking info etc)</a:t>
            </a:r>
          </a:p>
        </p:txBody>
      </p:sp>
    </p:spTree>
    <p:extLst>
      <p:ext uri="{BB962C8B-B14F-4D97-AF65-F5344CB8AC3E}">
        <p14:creationId xmlns:p14="http://schemas.microsoft.com/office/powerpoint/2010/main" val="125962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&#10;">
            <a:extLst>
              <a:ext uri="{FF2B5EF4-FFF2-40B4-BE49-F238E27FC236}">
                <a16:creationId xmlns:a16="http://schemas.microsoft.com/office/drawing/2014/main" id="{EBFE2D8B-4D58-4930-ADA5-29E2080D3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noProof="0" dirty="0"/>
              <a:t>Add unit name or event type</a:t>
            </a:r>
            <a:endParaRPr lang="en-US" noProof="0" dirty="0"/>
          </a:p>
        </p:txBody>
      </p:sp>
      <p:sp>
        <p:nvSpPr>
          <p:cNvPr id="3" name="Text Placeholder 2" descr="Add workshop name&#10;">
            <a:extLst>
              <a:ext uri="{FF2B5EF4-FFF2-40B4-BE49-F238E27FC236}">
                <a16:creationId xmlns:a16="http://schemas.microsoft.com/office/drawing/2014/main" id="{8854FD12-0684-478A-B0D7-819216102D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Add workshop name</a:t>
            </a:r>
          </a:p>
        </p:txBody>
      </p:sp>
      <p:sp>
        <p:nvSpPr>
          <p:cNvPr id="4" name="Text Placeholder 3" descr="Add program or department name&#10;">
            <a:extLst>
              <a:ext uri="{FF2B5EF4-FFF2-40B4-BE49-F238E27FC236}">
                <a16:creationId xmlns:a16="http://schemas.microsoft.com/office/drawing/2014/main" id="{076F6964-27FC-411B-AB2B-0B7BBFD7BD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Add program or department name</a:t>
            </a:r>
          </a:p>
        </p:txBody>
      </p:sp>
      <p:sp>
        <p:nvSpPr>
          <p:cNvPr id="5" name="Title 4" descr="Add large title over three lines">
            <a:extLst>
              <a:ext uri="{FF2B5EF4-FFF2-40B4-BE49-F238E27FC236}">
                <a16:creationId xmlns:a16="http://schemas.microsoft.com/office/drawing/2014/main" id="{5DC6A31D-4C1E-4F2B-A38A-26E32EFC9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large title over three lines</a:t>
            </a:r>
          </a:p>
        </p:txBody>
      </p:sp>
      <p:sp>
        <p:nvSpPr>
          <p:cNvPr id="6" name="Text Placeholder 5" descr="Add workshop subtitle &#10;">
            <a:extLst>
              <a:ext uri="{FF2B5EF4-FFF2-40B4-BE49-F238E27FC236}">
                <a16:creationId xmlns:a16="http://schemas.microsoft.com/office/drawing/2014/main" id="{FCEE1294-1ED9-4548-884F-91CFFCAC27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Add workshop subtitle </a:t>
            </a:r>
          </a:p>
        </p:txBody>
      </p:sp>
      <p:sp>
        <p:nvSpPr>
          <p:cNvPr id="7" name="Text Placeholder 6" descr="Bold body copy replace&#10;with bold body copy intro&#10;keep to 3 lines or less&#10;">
            <a:extLst>
              <a:ext uri="{FF2B5EF4-FFF2-40B4-BE49-F238E27FC236}">
                <a16:creationId xmlns:a16="http://schemas.microsoft.com/office/drawing/2014/main" id="{FBD15295-2803-40A1-B4B0-1ED89BE833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Bold body copy replace</a:t>
            </a:r>
          </a:p>
          <a:p>
            <a:r>
              <a:rPr lang="en-US" dirty="0"/>
              <a:t>with bold body copy intro</a:t>
            </a:r>
          </a:p>
          <a:p>
            <a:r>
              <a:rPr lang="en-US" dirty="0"/>
              <a:t>keep to 3 lines or less</a:t>
            </a:r>
          </a:p>
        </p:txBody>
      </p:sp>
      <p:sp>
        <p:nvSpPr>
          <p:cNvPr id="8" name="Text Placeholder 7" descr="Day, Month XX, 2020&#10;XX a.m.-XX p.m.&#10;Venue&#10;Register at: xxx.syr.edu&#10;">
            <a:extLst>
              <a:ext uri="{FF2B5EF4-FFF2-40B4-BE49-F238E27FC236}">
                <a16:creationId xmlns:a16="http://schemas.microsoft.com/office/drawing/2014/main" id="{9B30E7AD-0BD6-4006-85DF-71311550B2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Day, Month XX, 2020</a:t>
            </a:r>
          </a:p>
          <a:p>
            <a:r>
              <a:rPr lang="en-US" dirty="0"/>
              <a:t>XX a.m.-XX p.m.</a:t>
            </a:r>
          </a:p>
          <a:p>
            <a:r>
              <a:rPr lang="en-US" dirty="0"/>
              <a:t>Venue</a:t>
            </a:r>
          </a:p>
          <a:p>
            <a:r>
              <a:rPr lang="en-US" dirty="0"/>
              <a:t>Register at: xxx.syr.edu</a:t>
            </a:r>
          </a:p>
        </p:txBody>
      </p:sp>
      <p:sp>
        <p:nvSpPr>
          <p:cNvPr id="9" name="Text Placeholder 8" descr="Body copy replace with brief description of event. Description should not exceed 4 lines if possible. &#10;&#10;">
            <a:extLst>
              <a:ext uri="{FF2B5EF4-FFF2-40B4-BE49-F238E27FC236}">
                <a16:creationId xmlns:a16="http://schemas.microsoft.com/office/drawing/2014/main" id="{B944D1A2-62FA-4FB5-9D97-15BEAC5134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Body copy replace with brief description of event. Description should not exceed 4 lines if possible.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20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&#10;">
            <a:extLst>
              <a:ext uri="{FF2B5EF4-FFF2-40B4-BE49-F238E27FC236}">
                <a16:creationId xmlns:a16="http://schemas.microsoft.com/office/drawing/2014/main" id="{EBFE2D8B-4D58-4930-ADA5-29E2080D3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525" y="825934"/>
            <a:ext cx="5040000" cy="261581"/>
          </a:xfrm>
        </p:spPr>
        <p:txBody>
          <a:bodyPr/>
          <a:lstStyle/>
          <a:p>
            <a:pPr lvl="0"/>
            <a:r>
              <a:rPr lang="en-GB" noProof="0" dirty="0"/>
              <a:t>Add unit name or event type</a:t>
            </a:r>
            <a:endParaRPr lang="en-US" noProof="0" dirty="0"/>
          </a:p>
        </p:txBody>
      </p:sp>
      <p:sp>
        <p:nvSpPr>
          <p:cNvPr id="3" name="Text Placeholder 2" descr="Add workshop name&#10;">
            <a:extLst>
              <a:ext uri="{FF2B5EF4-FFF2-40B4-BE49-F238E27FC236}">
                <a16:creationId xmlns:a16="http://schemas.microsoft.com/office/drawing/2014/main" id="{8854FD12-0684-478A-B0D7-819216102D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8525" y="1215502"/>
            <a:ext cx="2772138" cy="376002"/>
          </a:xfrm>
        </p:spPr>
        <p:txBody>
          <a:bodyPr/>
          <a:lstStyle/>
          <a:p>
            <a:r>
              <a:rPr lang="en-US" dirty="0"/>
              <a:t>Add workshop name</a:t>
            </a:r>
          </a:p>
        </p:txBody>
      </p:sp>
      <p:sp>
        <p:nvSpPr>
          <p:cNvPr id="4" name="Text Placeholder 3" descr="Add program or department name&#10;">
            <a:extLst>
              <a:ext uri="{FF2B5EF4-FFF2-40B4-BE49-F238E27FC236}">
                <a16:creationId xmlns:a16="http://schemas.microsoft.com/office/drawing/2014/main" id="{076F6964-27FC-411B-AB2B-0B7BBFD7BD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009849" y="1195153"/>
            <a:ext cx="2395089" cy="461659"/>
          </a:xfrm>
        </p:spPr>
        <p:txBody>
          <a:bodyPr/>
          <a:lstStyle/>
          <a:p>
            <a:r>
              <a:rPr lang="en-US" dirty="0"/>
              <a:t>Add program or department name</a:t>
            </a:r>
          </a:p>
        </p:txBody>
      </p:sp>
      <p:sp>
        <p:nvSpPr>
          <p:cNvPr id="5" name="Title 4" descr="Add large title over three lines">
            <a:extLst>
              <a:ext uri="{FF2B5EF4-FFF2-40B4-BE49-F238E27FC236}">
                <a16:creationId xmlns:a16="http://schemas.microsoft.com/office/drawing/2014/main" id="{5DC6A31D-4C1E-4F2B-A38A-26E32EFC9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525" y="2102885"/>
            <a:ext cx="5506413" cy="2243659"/>
          </a:xfrm>
        </p:spPr>
        <p:txBody>
          <a:bodyPr/>
          <a:lstStyle/>
          <a:p>
            <a:r>
              <a:rPr lang="en-US" dirty="0"/>
              <a:t>Add large title over three lines</a:t>
            </a:r>
          </a:p>
        </p:txBody>
      </p:sp>
      <p:sp>
        <p:nvSpPr>
          <p:cNvPr id="6" name="Text Placeholder 5" descr="Add workshop subtitle &#10;">
            <a:extLst>
              <a:ext uri="{FF2B5EF4-FFF2-40B4-BE49-F238E27FC236}">
                <a16:creationId xmlns:a16="http://schemas.microsoft.com/office/drawing/2014/main" id="{FCEE1294-1ED9-4548-884F-91CFFCAC27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8524" y="4504378"/>
            <a:ext cx="3800475" cy="1167694"/>
          </a:xfrm>
        </p:spPr>
        <p:txBody>
          <a:bodyPr/>
          <a:lstStyle/>
          <a:p>
            <a:r>
              <a:rPr lang="en-US" dirty="0"/>
              <a:t>Add workshop subtitle </a:t>
            </a:r>
          </a:p>
        </p:txBody>
      </p:sp>
      <p:sp>
        <p:nvSpPr>
          <p:cNvPr id="7" name="Text Placeholder 6" descr="Bold body copy replace&#10;with bold body copy intro&#10;keep to 3 lines or less&#10;">
            <a:extLst>
              <a:ext uri="{FF2B5EF4-FFF2-40B4-BE49-F238E27FC236}">
                <a16:creationId xmlns:a16="http://schemas.microsoft.com/office/drawing/2014/main" id="{FBD15295-2803-40A1-B4B0-1ED89BE833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8525" y="5877587"/>
            <a:ext cx="2589879" cy="757237"/>
          </a:xfrm>
        </p:spPr>
        <p:txBody>
          <a:bodyPr/>
          <a:lstStyle/>
          <a:p>
            <a:r>
              <a:rPr lang="en-US" dirty="0"/>
              <a:t>Bold body copy replace</a:t>
            </a:r>
          </a:p>
          <a:p>
            <a:r>
              <a:rPr lang="en-US" dirty="0"/>
              <a:t>with bold body copy intro</a:t>
            </a:r>
          </a:p>
          <a:p>
            <a:r>
              <a:rPr lang="en-US" dirty="0"/>
              <a:t>keep to 3 lines or less</a:t>
            </a:r>
          </a:p>
        </p:txBody>
      </p:sp>
      <p:sp>
        <p:nvSpPr>
          <p:cNvPr id="8" name="Text Placeholder 7" descr="Day, Month XX, 2020&#10;XX a.m.-XX p.m.&#10;Venue&#10;Register at: xxx.syr.edu&#10;">
            <a:extLst>
              <a:ext uri="{FF2B5EF4-FFF2-40B4-BE49-F238E27FC236}">
                <a16:creationId xmlns:a16="http://schemas.microsoft.com/office/drawing/2014/main" id="{9B30E7AD-0BD6-4006-85DF-71311550B2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76781" y="5877587"/>
            <a:ext cx="3111324" cy="890710"/>
          </a:xfrm>
        </p:spPr>
        <p:txBody>
          <a:bodyPr/>
          <a:lstStyle/>
          <a:p>
            <a:r>
              <a:rPr lang="en-US" dirty="0"/>
              <a:t>Day, Month XX, 2020</a:t>
            </a:r>
          </a:p>
          <a:p>
            <a:r>
              <a:rPr lang="en-US" dirty="0"/>
              <a:t>XX a.m.-XX p.m.</a:t>
            </a:r>
          </a:p>
          <a:p>
            <a:r>
              <a:rPr lang="en-US" dirty="0"/>
              <a:t>Venue</a:t>
            </a:r>
          </a:p>
          <a:p>
            <a:r>
              <a:rPr lang="en-US" dirty="0"/>
              <a:t>Register at: xxx.syr.edu</a:t>
            </a:r>
          </a:p>
        </p:txBody>
      </p:sp>
      <p:sp>
        <p:nvSpPr>
          <p:cNvPr id="9" name="Text Placeholder 8" descr="Body copy replace with brief description of event. Description should not exceed 4 lines if possible. &#10;&#10;">
            <a:extLst>
              <a:ext uri="{FF2B5EF4-FFF2-40B4-BE49-F238E27FC236}">
                <a16:creationId xmlns:a16="http://schemas.microsoft.com/office/drawing/2014/main" id="{B944D1A2-62FA-4FB5-9D97-15BEAC5134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8525" y="6832084"/>
            <a:ext cx="2589879" cy="931323"/>
          </a:xfrm>
        </p:spPr>
        <p:txBody>
          <a:bodyPr/>
          <a:lstStyle/>
          <a:p>
            <a:r>
              <a:rPr lang="en-US" dirty="0"/>
              <a:t>Body copy replace with brief description of event. Description should not exceed 4 lines if possible.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6506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0rZ2VLGh"/>
  <p:tag name="ARTICULATE_PROJECT_OPEN" val="0"/>
  <p:tag name="ARTICULATE_SLIDE_THUMBNAIL_REFRESH" val="1"/>
  <p:tag name="ARTICULATE_DESIGN_ID_THEME1" val="FmmS7x9p"/>
  <p:tag name="ARTICULATE_SLIDE_COUNT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SU">
      <a:dk1>
        <a:sysClr val="windowText" lastClr="000000"/>
      </a:dk1>
      <a:lt1>
        <a:sysClr val="window" lastClr="FFFFFF"/>
      </a:lt1>
      <a:dk2>
        <a:srgbClr val="707780"/>
      </a:dk2>
      <a:lt2>
        <a:srgbClr val="ADB3B8"/>
      </a:lt2>
      <a:accent1>
        <a:srgbClr val="F76900"/>
      </a:accent1>
      <a:accent2>
        <a:srgbClr val="000E54"/>
      </a:accent2>
      <a:accent3>
        <a:srgbClr val="52B9E9"/>
      </a:accent3>
      <a:accent4>
        <a:srgbClr val="FCB515"/>
      </a:accent4>
      <a:accent5>
        <a:srgbClr val="707780"/>
      </a:accent5>
      <a:accent6>
        <a:srgbClr val="ADB3B8"/>
      </a:accent6>
      <a:hlink>
        <a:srgbClr val="000E54"/>
      </a:hlink>
      <a:folHlink>
        <a:srgbClr val="707780"/>
      </a:folHlink>
    </a:clrScheme>
    <a:fontScheme name="Custom 95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510887E8-35C9-4BD6-BC4B-8F24EA4B582B}" vid="{C227A7C3-C5EE-4A97-A1EB-CC8B6ACC77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819</TotalTime>
  <Words>224</Words>
  <Application>Microsoft Macintosh PowerPoint</Application>
  <PresentationFormat>Custom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Georgia</vt:lpstr>
      <vt:lpstr>Verdana</vt:lpstr>
      <vt:lpstr>Theme1</vt:lpstr>
      <vt:lpstr>Add a large two line title</vt:lpstr>
      <vt:lpstr>Add a large two line title</vt:lpstr>
      <vt:lpstr>Add large title over three lines</vt:lpstr>
      <vt:lpstr>Add large title over three lines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Debra Wheelwright</dc:creator>
  <cp:lastModifiedBy>Microsoft Office User</cp:lastModifiedBy>
  <cp:revision>45</cp:revision>
  <dcterms:created xsi:type="dcterms:W3CDTF">2021-01-12T12:20:49Z</dcterms:created>
  <dcterms:modified xsi:type="dcterms:W3CDTF">2021-03-05T21:16:50Z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5BC07249-B51A-4238-8EEE-5E91B075FB3F</vt:lpwstr>
  </property>
  <property fmtid="{D5CDD505-2E9C-101B-9397-08002B2CF9AE}" pid="3" name="ArticulatePath">
    <vt:lpwstr>Presentation1</vt:lpwstr>
  </property>
</Properties>
</file>