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62" r:id="rId4"/>
    <p:sldId id="256" r:id="rId5"/>
  </p:sldIdLst>
  <p:sldSz cx="10058400" cy="15544800"/>
  <p:notesSz cx="6858000" cy="91440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ster layouts" id="{C9764057-0403-43C3-BDB2-961918705449}">
          <p14:sldIdLst>
            <p14:sldId id="257"/>
            <p14:sldId id="258"/>
            <p14:sldId id="262"/>
            <p14:sldId id="256"/>
          </p14:sldIdLst>
        </p14:section>
        <p14:section name="Example posters" id="{2CE421C5-EA58-45C4-A19D-CE185F2C1071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07" autoAdjust="0"/>
  </p:normalViewPr>
  <p:slideViewPr>
    <p:cSldViewPr snapToGrid="0" showGuides="1">
      <p:cViewPr>
        <p:scale>
          <a:sx n="56" d="100"/>
          <a:sy n="56" d="100"/>
        </p:scale>
        <p:origin x="3344" y="1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nstructions">
            <a:extLst>
              <a:ext uri="{FF2B5EF4-FFF2-40B4-BE49-F238E27FC236}">
                <a16:creationId xmlns:a16="http://schemas.microsoft.com/office/drawing/2014/main" id="{2CD5829A-7346-4FA9-ADC3-89E6F3D55C13}"/>
              </a:ext>
            </a:extLst>
          </p:cNvPr>
          <p:cNvGrpSpPr/>
          <p:nvPr userDrawn="1"/>
        </p:nvGrpSpPr>
        <p:grpSpPr>
          <a:xfrm>
            <a:off x="-3516926" y="1101409"/>
            <a:ext cx="17043474" cy="14443391"/>
            <a:chOff x="-3516926" y="1101409"/>
            <a:chExt cx="17043474" cy="14443391"/>
          </a:xfrm>
        </p:grpSpPr>
        <p:grpSp>
          <p:nvGrpSpPr>
            <p:cNvPr id="20" name="Group 19" descr="Instruction_2">
              <a:extLst>
                <a:ext uri="{FF2B5EF4-FFF2-40B4-BE49-F238E27FC236}">
                  <a16:creationId xmlns:a16="http://schemas.microsoft.com/office/drawing/2014/main" id="{80C2D131-424D-4CA2-821B-D6D5F12828DA}"/>
                </a:ext>
              </a:extLst>
            </p:cNvPr>
            <p:cNvGrpSpPr/>
            <p:nvPr userDrawn="1"/>
          </p:nvGrpSpPr>
          <p:grpSpPr>
            <a:xfrm>
              <a:off x="10079962" y="1101409"/>
              <a:ext cx="3446586" cy="707886"/>
              <a:chOff x="10079962" y="1101409"/>
              <a:chExt cx="3446586" cy="707886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BBC80A2-3085-46A0-AF2F-CF68978832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9CCF436-170B-4AC7-BC5A-1BDC152DA34F}"/>
                  </a:ext>
                </a:extLst>
              </p:cNvPr>
              <p:cNvSpPr txBox="1"/>
              <p:nvPr/>
            </p:nvSpPr>
            <p:spPr>
              <a:xfrm>
                <a:off x="11008430" y="1101409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the title of </a:t>
                </a:r>
                <a:br>
                  <a:rPr lang="en-GB" sz="2000" i="0" u="none" strike="noStrike" dirty="0">
                    <a:solidFill>
                      <a:schemeClr val="bg1"/>
                    </a:solidFill>
                  </a:rPr>
                </a:br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your poster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 descr="Instruction_3">
              <a:extLst>
                <a:ext uri="{FF2B5EF4-FFF2-40B4-BE49-F238E27FC236}">
                  <a16:creationId xmlns:a16="http://schemas.microsoft.com/office/drawing/2014/main" id="{E4B9DEB5-B478-4A6D-8008-7A906153F3DD}"/>
                </a:ext>
              </a:extLst>
            </p:cNvPr>
            <p:cNvGrpSpPr/>
            <p:nvPr userDrawn="1"/>
          </p:nvGrpSpPr>
          <p:grpSpPr>
            <a:xfrm>
              <a:off x="-3516926" y="4354355"/>
              <a:ext cx="3446586" cy="707886"/>
              <a:chOff x="-3516926" y="4354355"/>
              <a:chExt cx="3446586" cy="707886"/>
            </a:xfrm>
          </p:grpSpPr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6676355A-F1FF-4FB4-A83B-67ABE7BE65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BE56C0B-4A9F-40F5-B544-921AA23D1B4F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month and date range. 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2D22A32-163F-4F55-9E1E-551F184A9C4D}"/>
                </a:ext>
              </a:extLst>
            </p:cNvPr>
            <p:cNvGrpSpPr/>
            <p:nvPr userDrawn="1"/>
          </p:nvGrpSpPr>
          <p:grpSpPr>
            <a:xfrm>
              <a:off x="10079962" y="4354355"/>
              <a:ext cx="3446586" cy="707886"/>
              <a:chOff x="10079962" y="4354355"/>
              <a:chExt cx="3446586" cy="707886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B169E2F3-2DE8-4D7E-8EBC-08CAD77656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A48AABD-1464-4FC6-BED5-3200A8FC9708}"/>
                  </a:ext>
                </a:extLst>
              </p:cNvPr>
              <p:cNvSpPr txBox="1"/>
              <p:nvPr/>
            </p:nvSpPr>
            <p:spPr>
              <a:xfrm>
                <a:off x="11008430" y="435435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event details here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Group 31" descr="Instruction_5">
              <a:extLst>
                <a:ext uri="{FF2B5EF4-FFF2-40B4-BE49-F238E27FC236}">
                  <a16:creationId xmlns:a16="http://schemas.microsoft.com/office/drawing/2014/main" id="{F9C03B2B-D9A5-4C9B-85DA-C01673B9AF24}"/>
                </a:ext>
              </a:extLst>
            </p:cNvPr>
            <p:cNvGrpSpPr/>
            <p:nvPr userDrawn="1"/>
          </p:nvGrpSpPr>
          <p:grpSpPr>
            <a:xfrm>
              <a:off x="10079962" y="9376521"/>
              <a:ext cx="3446586" cy="1323439"/>
              <a:chOff x="10079962" y="9376521"/>
              <a:chExt cx="3446586" cy="1323439"/>
            </a:xfrm>
          </p:grpSpPr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A46CFA5C-B64F-4B51-B234-6EAC4B175D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9730464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F519A19-10FB-4DD1-8060-9DB2F2D243A4}"/>
                  </a:ext>
                </a:extLst>
              </p:cNvPr>
              <p:cNvSpPr txBox="1"/>
              <p:nvPr/>
            </p:nvSpPr>
            <p:spPr>
              <a:xfrm>
                <a:off x="11008430" y="9376521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Insert a picture that is relevant to the event by clicking the icon in the shape. 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Group 34" descr="Instruction_6">
              <a:extLst>
                <a:ext uri="{FF2B5EF4-FFF2-40B4-BE49-F238E27FC236}">
                  <a16:creationId xmlns:a16="http://schemas.microsoft.com/office/drawing/2014/main" id="{DE64E35A-FA1F-411C-AF14-A42B258C4FAD}"/>
                </a:ext>
              </a:extLst>
            </p:cNvPr>
            <p:cNvGrpSpPr/>
            <p:nvPr userDrawn="1"/>
          </p:nvGrpSpPr>
          <p:grpSpPr>
            <a:xfrm>
              <a:off x="10079962" y="13605808"/>
              <a:ext cx="3446586" cy="1938992"/>
              <a:chOff x="10079962" y="13605808"/>
              <a:chExt cx="3446586" cy="1938992"/>
            </a:xfrm>
          </p:grpSpPr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B1F9C2C9-11E9-4767-A053-C8A3AFAB70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1387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E5D99DB-59F0-4B98-B76F-C73B68F78E80}"/>
                  </a:ext>
                </a:extLst>
              </p:cNvPr>
              <p:cNvSpPr txBox="1"/>
              <p:nvPr/>
            </p:nvSpPr>
            <p:spPr>
              <a:xfrm>
                <a:off x="11008430" y="13605808"/>
                <a:ext cx="2518118" cy="193899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>
                  <a:defRPr sz="2000" i="0" u="none" strike="noStrike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dirty="0"/>
                  <a:t>Add additional content here across two lines (examples URLs, parking info </a:t>
                </a:r>
                <a:r>
                  <a:rPr lang="en-US" dirty="0" err="1"/>
                  <a:t>etc</a:t>
                </a:r>
                <a:r>
                  <a:rPr lang="en-US" dirty="0"/>
                  <a:t>). Remove if not required</a:t>
                </a:r>
                <a:endParaRPr lang="en-GB" dirty="0"/>
              </a:p>
            </p:txBody>
          </p:sp>
        </p:grpSp>
      </p:grpSp>
      <p:sp>
        <p:nvSpPr>
          <p:cNvPr id="8" name="Text Placeholder 7" descr="Add Unit Name Or Event Type&#10;">
            <a:extLst>
              <a:ext uri="{FF2B5EF4-FFF2-40B4-BE49-F238E27FC236}">
                <a16:creationId xmlns:a16="http://schemas.microsoft.com/office/drawing/2014/main" id="{B2990D0E-6E88-4C02-9E06-EBC1CA0F7E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6072" y="410227"/>
            <a:ext cx="5598888" cy="3008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Unit Name Or Event Type</a:t>
            </a:r>
          </a:p>
        </p:txBody>
      </p:sp>
      <p:sp>
        <p:nvSpPr>
          <p:cNvPr id="2" name="Title 1" descr="Add the title of your poster&#10;"/>
          <p:cNvSpPr>
            <a:spLocks noGrp="1"/>
          </p:cNvSpPr>
          <p:nvPr>
            <p:ph type="title" hasCustomPrompt="1"/>
          </p:nvPr>
        </p:nvSpPr>
        <p:spPr>
          <a:xfrm>
            <a:off x="436562" y="979489"/>
            <a:ext cx="9164637" cy="3202625"/>
          </a:xfr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85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a large three line title</a:t>
            </a:r>
          </a:p>
        </p:txBody>
      </p:sp>
      <p:sp>
        <p:nvSpPr>
          <p:cNvPr id="9" name="Text Placeholder 7" descr="Add month and date range. 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562" y="4354355"/>
            <a:ext cx="3109943" cy="1692039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month and year</a:t>
            </a:r>
          </a:p>
        </p:txBody>
      </p:sp>
      <p:sp>
        <p:nvSpPr>
          <p:cNvPr id="10" name="Text Placeholder 7" descr="Add more details&#10;">
            <a:extLst>
              <a:ext uri="{FF2B5EF4-FFF2-40B4-BE49-F238E27FC236}">
                <a16:creationId xmlns:a16="http://schemas.microsoft.com/office/drawing/2014/main" id="{B2AEEA02-4A3A-44E9-9197-D6E7F6F520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65599" y="4354355"/>
            <a:ext cx="5435600" cy="16920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more details</a:t>
            </a:r>
          </a:p>
        </p:txBody>
      </p:sp>
      <p:sp>
        <p:nvSpPr>
          <p:cNvPr id="12" name="Picture Placeholder 11" descr="Use this picture placeholder box to insert a picture that is relevant to the event. Click on the icon in the middle of the shape to insert the picture.  ">
            <a:extLst>
              <a:ext uri="{FF2B5EF4-FFF2-40B4-BE49-F238E27FC236}">
                <a16:creationId xmlns:a16="http://schemas.microsoft.com/office/drawing/2014/main" id="{CA760865-B530-4045-888A-84C76FF7782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6563" y="6309360"/>
            <a:ext cx="9164636" cy="755033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Text Placeholder 15" descr="Add additional content here (examples URLs, parking info etc)&#10;">
            <a:extLst>
              <a:ext uri="{FF2B5EF4-FFF2-40B4-BE49-F238E27FC236}">
                <a16:creationId xmlns:a16="http://schemas.microsoft.com/office/drawing/2014/main" id="{A04D5CB2-6EB3-4C20-AE62-3BB94DC69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4165601" y="14370235"/>
            <a:ext cx="3563938" cy="463415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Add additional content here (examples URLs, parking info </a:t>
            </a:r>
            <a:r>
              <a:rPr lang="en-US" dirty="0" err="1"/>
              <a:t>etc</a:t>
            </a:r>
            <a:r>
              <a:rPr lang="en-US" dirty="0"/>
              <a:t>)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7488E8-26EB-9943-ADAC-94572BB343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543" y="14138742"/>
            <a:ext cx="2254658" cy="6664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3917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 descr="Instructions">
            <a:extLst>
              <a:ext uri="{FF2B5EF4-FFF2-40B4-BE49-F238E27FC236}">
                <a16:creationId xmlns:a16="http://schemas.microsoft.com/office/drawing/2014/main" id="{8096BB35-9CB4-4DA7-B0AE-81BD9A987AA5}"/>
              </a:ext>
            </a:extLst>
          </p:cNvPr>
          <p:cNvGrpSpPr/>
          <p:nvPr userDrawn="1"/>
        </p:nvGrpSpPr>
        <p:grpSpPr>
          <a:xfrm>
            <a:off x="-3516926" y="1101409"/>
            <a:ext cx="17043474" cy="14443391"/>
            <a:chOff x="-3516926" y="1101409"/>
            <a:chExt cx="17043474" cy="14443391"/>
          </a:xfrm>
        </p:grpSpPr>
        <p:grpSp>
          <p:nvGrpSpPr>
            <p:cNvPr id="46" name="Group 45" descr="Instruction_2">
              <a:extLst>
                <a:ext uri="{FF2B5EF4-FFF2-40B4-BE49-F238E27FC236}">
                  <a16:creationId xmlns:a16="http://schemas.microsoft.com/office/drawing/2014/main" id="{83624886-BAA6-41E9-BD41-8EE754B26459}"/>
                </a:ext>
              </a:extLst>
            </p:cNvPr>
            <p:cNvGrpSpPr/>
            <p:nvPr userDrawn="1"/>
          </p:nvGrpSpPr>
          <p:grpSpPr>
            <a:xfrm>
              <a:off x="10079962" y="1101409"/>
              <a:ext cx="3446586" cy="707886"/>
              <a:chOff x="10079962" y="1101409"/>
              <a:chExt cx="3446586" cy="707886"/>
            </a:xfrm>
          </p:grpSpPr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110E8220-3D90-4C8D-96B2-AD487C6F03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893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535445C-2814-4F48-A207-31E18FBEBAB0}"/>
                  </a:ext>
                </a:extLst>
              </p:cNvPr>
              <p:cNvSpPr txBox="1"/>
              <p:nvPr/>
            </p:nvSpPr>
            <p:spPr>
              <a:xfrm>
                <a:off x="11008430" y="1101409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the title of </a:t>
                </a:r>
                <a:br>
                  <a:rPr lang="en-GB" sz="2000" i="0" u="none" strike="noStrike" dirty="0">
                    <a:solidFill>
                      <a:schemeClr val="bg1"/>
                    </a:solidFill>
                  </a:rPr>
                </a:br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your poster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7" name="Group 46" descr="Instruction_3">
              <a:extLst>
                <a:ext uri="{FF2B5EF4-FFF2-40B4-BE49-F238E27FC236}">
                  <a16:creationId xmlns:a16="http://schemas.microsoft.com/office/drawing/2014/main" id="{AA74EE2B-8943-4419-B94C-A1D07AF2D00F}"/>
                </a:ext>
              </a:extLst>
            </p:cNvPr>
            <p:cNvGrpSpPr/>
            <p:nvPr userDrawn="1"/>
          </p:nvGrpSpPr>
          <p:grpSpPr>
            <a:xfrm>
              <a:off x="-3516926" y="4354355"/>
              <a:ext cx="3446586" cy="707886"/>
              <a:chOff x="-3516926" y="4354355"/>
              <a:chExt cx="3446586" cy="707886"/>
            </a:xfrm>
          </p:grpSpPr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3EB2B833-BD1B-46A3-AF08-4347F8CCF6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B9F1C59-299E-42E3-BEDA-390AF9C9F400}"/>
                  </a:ext>
                </a:extLst>
              </p:cNvPr>
              <p:cNvSpPr txBox="1"/>
              <p:nvPr/>
            </p:nvSpPr>
            <p:spPr>
              <a:xfrm>
                <a:off x="-3516926" y="435435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month and date range. 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7BB501B-1EF6-4ADD-87AC-40E4A749530E}"/>
                </a:ext>
              </a:extLst>
            </p:cNvPr>
            <p:cNvGrpSpPr/>
            <p:nvPr userDrawn="1"/>
          </p:nvGrpSpPr>
          <p:grpSpPr>
            <a:xfrm>
              <a:off x="10079962" y="4354355"/>
              <a:ext cx="3446586" cy="707886"/>
              <a:chOff x="10079962" y="4354355"/>
              <a:chExt cx="3446586" cy="707886"/>
            </a:xfrm>
          </p:grpSpPr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31ED221A-2B25-4AEF-86C2-E26706440B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4708298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CA3CBB3-ECDC-44DF-8EC5-175F0C03FB37}"/>
                  </a:ext>
                </a:extLst>
              </p:cNvPr>
              <p:cNvSpPr txBox="1"/>
              <p:nvPr/>
            </p:nvSpPr>
            <p:spPr>
              <a:xfrm>
                <a:off x="11008430" y="435435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event details here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Group 48" descr="Instruction_5">
              <a:extLst>
                <a:ext uri="{FF2B5EF4-FFF2-40B4-BE49-F238E27FC236}">
                  <a16:creationId xmlns:a16="http://schemas.microsoft.com/office/drawing/2014/main" id="{C9592653-D6C7-4EBA-8004-DB61EDB37BAF}"/>
                </a:ext>
              </a:extLst>
            </p:cNvPr>
            <p:cNvGrpSpPr/>
            <p:nvPr userDrawn="1"/>
          </p:nvGrpSpPr>
          <p:grpSpPr>
            <a:xfrm>
              <a:off x="10079962" y="9376521"/>
              <a:ext cx="3446586" cy="1323439"/>
              <a:chOff x="10079962" y="9376521"/>
              <a:chExt cx="3446586" cy="1323439"/>
            </a:xfrm>
          </p:grpSpPr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B0CA92E0-FA9A-4E40-AE93-36024DD908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9730464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8702560-D935-419A-9432-591A52F671FE}"/>
                  </a:ext>
                </a:extLst>
              </p:cNvPr>
              <p:cNvSpPr txBox="1"/>
              <p:nvPr/>
            </p:nvSpPr>
            <p:spPr>
              <a:xfrm>
                <a:off x="11008430" y="9376521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Insert a picture that is relevant to the event by clicking the icon in the shape. 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0" name="Group 49" descr="Instruction_6">
              <a:extLst>
                <a:ext uri="{FF2B5EF4-FFF2-40B4-BE49-F238E27FC236}">
                  <a16:creationId xmlns:a16="http://schemas.microsoft.com/office/drawing/2014/main" id="{E7530CD8-A415-4701-AB6C-78D84021E63F}"/>
                </a:ext>
              </a:extLst>
            </p:cNvPr>
            <p:cNvGrpSpPr/>
            <p:nvPr userDrawn="1"/>
          </p:nvGrpSpPr>
          <p:grpSpPr>
            <a:xfrm>
              <a:off x="10079962" y="13605808"/>
              <a:ext cx="3446586" cy="1938992"/>
              <a:chOff x="10079962" y="13605808"/>
              <a:chExt cx="3446586" cy="1938992"/>
            </a:xfrm>
          </p:grpSpPr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9B9A5EEB-AD66-4E41-A91E-1CB0BC7CC3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413874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0EB4729-2712-425E-9958-ABC36F2CEE21}"/>
                  </a:ext>
                </a:extLst>
              </p:cNvPr>
              <p:cNvSpPr txBox="1"/>
              <p:nvPr/>
            </p:nvSpPr>
            <p:spPr>
              <a:xfrm>
                <a:off x="11008430" y="13605808"/>
                <a:ext cx="2518118" cy="193899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>
                  <a:defRPr sz="2000" i="0" u="none" strike="noStrike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dirty="0"/>
                  <a:t>Add additional content here across two lines (examples URLs, parking info </a:t>
                </a:r>
                <a:r>
                  <a:rPr lang="en-US" dirty="0" err="1"/>
                  <a:t>etc</a:t>
                </a:r>
                <a:r>
                  <a:rPr lang="en-US" dirty="0"/>
                  <a:t>). Remove if not required</a:t>
                </a:r>
                <a:endParaRPr lang="en-GB" dirty="0"/>
              </a:p>
            </p:txBody>
          </p:sp>
        </p:grpSp>
      </p:grpSp>
      <p:sp>
        <p:nvSpPr>
          <p:cNvPr id="61" name="Text Placeholder 7" descr="Add Unit Name Or Event Type&#10;">
            <a:extLst>
              <a:ext uri="{FF2B5EF4-FFF2-40B4-BE49-F238E27FC236}">
                <a16:creationId xmlns:a16="http://schemas.microsoft.com/office/drawing/2014/main" id="{6C0024D9-74AF-4515-9832-7E332F1900F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6072" y="410227"/>
            <a:ext cx="5598888" cy="3008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Unit Name Or Event Type</a:t>
            </a:r>
          </a:p>
        </p:txBody>
      </p:sp>
      <p:sp>
        <p:nvSpPr>
          <p:cNvPr id="2" name="Title 1" descr="Add the title of your poster&#10;"/>
          <p:cNvSpPr>
            <a:spLocks noGrp="1"/>
          </p:cNvSpPr>
          <p:nvPr>
            <p:ph type="title" hasCustomPrompt="1"/>
          </p:nvPr>
        </p:nvSpPr>
        <p:spPr>
          <a:xfrm>
            <a:off x="436562" y="979489"/>
            <a:ext cx="9164637" cy="3202625"/>
          </a:xfr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85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a large three line title</a:t>
            </a:r>
          </a:p>
        </p:txBody>
      </p:sp>
      <p:sp>
        <p:nvSpPr>
          <p:cNvPr id="9" name="Text Placeholder 7" descr="Add month and date range. 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562" y="4354355"/>
            <a:ext cx="3109943" cy="1692039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month and year</a:t>
            </a:r>
          </a:p>
        </p:txBody>
      </p:sp>
      <p:sp>
        <p:nvSpPr>
          <p:cNvPr id="10" name="Text Placeholder 7" descr="Add more details&#10;">
            <a:extLst>
              <a:ext uri="{FF2B5EF4-FFF2-40B4-BE49-F238E27FC236}">
                <a16:creationId xmlns:a16="http://schemas.microsoft.com/office/drawing/2014/main" id="{B2AEEA02-4A3A-44E9-9197-D6E7F6F520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65599" y="4354355"/>
            <a:ext cx="5435601" cy="16920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more details</a:t>
            </a:r>
          </a:p>
        </p:txBody>
      </p:sp>
      <p:sp>
        <p:nvSpPr>
          <p:cNvPr id="12" name="Picture Placeholder 11" descr="Use this picture placeholder box to insert a picture that is relevant to the event. Click on the icon in the middle of the shape to insert the picture.  ">
            <a:extLst>
              <a:ext uri="{FF2B5EF4-FFF2-40B4-BE49-F238E27FC236}">
                <a16:creationId xmlns:a16="http://schemas.microsoft.com/office/drawing/2014/main" id="{CA760865-B530-4045-888A-84C76FF7782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6563" y="6309360"/>
            <a:ext cx="9164636" cy="687106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72BC1F-77B8-49FE-A62A-22B1C41570C8}"/>
              </a:ext>
            </a:extLst>
          </p:cNvPr>
          <p:cNvSpPr/>
          <p:nvPr userDrawn="1"/>
        </p:nvSpPr>
        <p:spPr>
          <a:xfrm>
            <a:off x="436563" y="13180424"/>
            <a:ext cx="9169797" cy="1927813"/>
          </a:xfrm>
          <a:custGeom>
            <a:avLst/>
            <a:gdLst>
              <a:gd name="connsiteX0" fmla="*/ 0 w 9169797"/>
              <a:gd name="connsiteY0" fmla="*/ 0 h 1927813"/>
              <a:gd name="connsiteX1" fmla="*/ 9169797 w 9169797"/>
              <a:gd name="connsiteY1" fmla="*/ 0 h 1927813"/>
              <a:gd name="connsiteX2" fmla="*/ 9169797 w 9169797"/>
              <a:gd name="connsiteY2" fmla="*/ 663919 h 1927813"/>
              <a:gd name="connsiteX3" fmla="*/ 9166750 w 9169797"/>
              <a:gd name="connsiteY3" fmla="*/ 666966 h 1927813"/>
              <a:gd name="connsiteX4" fmla="*/ 9169797 w 9169797"/>
              <a:gd name="connsiteY4" fmla="*/ 666966 h 1927813"/>
              <a:gd name="connsiteX5" fmla="*/ 9169797 w 9169797"/>
              <a:gd name="connsiteY5" fmla="*/ 1330885 h 1927813"/>
              <a:gd name="connsiteX6" fmla="*/ 8572869 w 9169797"/>
              <a:gd name="connsiteY6" fmla="*/ 1927813 h 1927813"/>
              <a:gd name="connsiteX7" fmla="*/ 0 w 9169797"/>
              <a:gd name="connsiteY7" fmla="*/ 1927813 h 1927813"/>
              <a:gd name="connsiteX8" fmla="*/ 0 w 9169797"/>
              <a:gd name="connsiteY8" fmla="*/ 1260847 h 1927813"/>
              <a:gd name="connsiteX9" fmla="*/ 0 w 9169797"/>
              <a:gd name="connsiteY9" fmla="*/ 666966 h 192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69797" h="1927813">
                <a:moveTo>
                  <a:pt x="0" y="0"/>
                </a:moveTo>
                <a:lnTo>
                  <a:pt x="9169797" y="0"/>
                </a:lnTo>
                <a:lnTo>
                  <a:pt x="9169797" y="663919"/>
                </a:lnTo>
                <a:lnTo>
                  <a:pt x="9166750" y="666966"/>
                </a:lnTo>
                <a:lnTo>
                  <a:pt x="9169797" y="666966"/>
                </a:lnTo>
                <a:lnTo>
                  <a:pt x="9169797" y="1330885"/>
                </a:lnTo>
                <a:lnTo>
                  <a:pt x="8572869" y="1927813"/>
                </a:lnTo>
                <a:lnTo>
                  <a:pt x="0" y="1927813"/>
                </a:lnTo>
                <a:lnTo>
                  <a:pt x="0" y="1260847"/>
                </a:lnTo>
                <a:lnTo>
                  <a:pt x="0" y="666966"/>
                </a:lnTo>
                <a:close/>
              </a:path>
            </a:pathLst>
          </a:custGeom>
          <a:solidFill>
            <a:srgbClr val="0D2D6C"/>
          </a:solidFill>
          <a:ln w="12726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Text Placeholder 15" descr="Add additional content here (examples URLs, parking info etc). Use this area to add a maximum of three lines of content&#10;">
            <a:extLst>
              <a:ext uri="{FF2B5EF4-FFF2-40B4-BE49-F238E27FC236}">
                <a16:creationId xmlns:a16="http://schemas.microsoft.com/office/drawing/2014/main" id="{A04D5CB2-6EB3-4C20-AE62-3BB94DC69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4570828" y="14037547"/>
            <a:ext cx="3563938" cy="80688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Add additional content here (examples URLs, parking info </a:t>
            </a:r>
            <a:r>
              <a:rPr lang="en-US" dirty="0" err="1"/>
              <a:t>etc</a:t>
            </a:r>
            <a:r>
              <a:rPr lang="en-US" dirty="0"/>
              <a:t>). Use this area to add a maximum of three lines of content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721F46-D707-354D-8890-7E89B69A78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2361" y="13691611"/>
            <a:ext cx="3063077" cy="905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4853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Instructions">
            <a:extLst>
              <a:ext uri="{FF2B5EF4-FFF2-40B4-BE49-F238E27FC236}">
                <a16:creationId xmlns:a16="http://schemas.microsoft.com/office/drawing/2014/main" id="{410B199F-E752-4869-A751-B18745A52246}"/>
              </a:ext>
            </a:extLst>
          </p:cNvPr>
          <p:cNvGrpSpPr/>
          <p:nvPr userDrawn="1"/>
        </p:nvGrpSpPr>
        <p:grpSpPr>
          <a:xfrm>
            <a:off x="-3470034" y="1300189"/>
            <a:ext cx="16996582" cy="10780633"/>
            <a:chOff x="-3470034" y="1300189"/>
            <a:chExt cx="16996582" cy="10780633"/>
          </a:xfrm>
        </p:grpSpPr>
        <p:grpSp>
          <p:nvGrpSpPr>
            <p:cNvPr id="20" name="Group 19" descr="Instruction_2">
              <a:extLst>
                <a:ext uri="{FF2B5EF4-FFF2-40B4-BE49-F238E27FC236}">
                  <a16:creationId xmlns:a16="http://schemas.microsoft.com/office/drawing/2014/main" id="{80C2D131-424D-4CA2-821B-D6D5F12828DA}"/>
                </a:ext>
              </a:extLst>
            </p:cNvPr>
            <p:cNvGrpSpPr/>
            <p:nvPr userDrawn="1"/>
          </p:nvGrpSpPr>
          <p:grpSpPr>
            <a:xfrm>
              <a:off x="10079962" y="1300189"/>
              <a:ext cx="3446586" cy="707886"/>
              <a:chOff x="10079962" y="979489"/>
              <a:chExt cx="3446586" cy="707886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BBC80A2-3085-46A0-AF2F-CF68978832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33343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 descr="Add the title of your poster across three lines using font size 85pt or across two lines using font size 125pt.&#10;">
                <a:extLst>
                  <a:ext uri="{FF2B5EF4-FFF2-40B4-BE49-F238E27FC236}">
                    <a16:creationId xmlns:a16="http://schemas.microsoft.com/office/drawing/2014/main" id="{D9CCF436-170B-4AC7-BC5A-1BDC152DA34F}"/>
                  </a:ext>
                </a:extLst>
              </p:cNvPr>
              <p:cNvSpPr txBox="1"/>
              <p:nvPr/>
            </p:nvSpPr>
            <p:spPr>
              <a:xfrm>
                <a:off x="11008430" y="979489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program or Department Name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4" name="Group 63" descr="Instruction_1">
              <a:extLst>
                <a:ext uri="{FF2B5EF4-FFF2-40B4-BE49-F238E27FC236}">
                  <a16:creationId xmlns:a16="http://schemas.microsoft.com/office/drawing/2014/main" id="{CF44A64C-4FA3-40D8-BEDB-28526075261B}"/>
                </a:ext>
              </a:extLst>
            </p:cNvPr>
            <p:cNvGrpSpPr/>
            <p:nvPr userDrawn="1"/>
          </p:nvGrpSpPr>
          <p:grpSpPr>
            <a:xfrm>
              <a:off x="-3470034" y="4180465"/>
              <a:ext cx="3446586" cy="707886"/>
              <a:chOff x="-3516926" y="174115"/>
              <a:chExt cx="3446586" cy="707886"/>
            </a:xfrm>
          </p:grpSpPr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01AD5D30-CE70-4A3C-BC71-87A22BB004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381B00AE-AB57-4163-9555-37D15B527D48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large title over three or four lines </a:t>
                </a:r>
                <a:endParaRPr lang="en-GB" sz="2000" i="0" u="none" strike="noStrike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7" name="Group 66" descr="Instruction_1">
              <a:extLst>
                <a:ext uri="{FF2B5EF4-FFF2-40B4-BE49-F238E27FC236}">
                  <a16:creationId xmlns:a16="http://schemas.microsoft.com/office/drawing/2014/main" id="{EDA9E3A8-BF6B-4410-9436-AD94B4C0E3B3}"/>
                </a:ext>
              </a:extLst>
            </p:cNvPr>
            <p:cNvGrpSpPr/>
            <p:nvPr userDrawn="1"/>
          </p:nvGrpSpPr>
          <p:grpSpPr>
            <a:xfrm>
              <a:off x="-3470034" y="6944363"/>
              <a:ext cx="3446586" cy="707886"/>
              <a:chOff x="-3516926" y="174115"/>
              <a:chExt cx="3446586" cy="707886"/>
            </a:xfrm>
          </p:grpSpPr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353860A4-3260-4235-90B2-01913C3383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1D06C2B9-818A-4B47-829B-605DC4D3DF16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workshop subtitle </a:t>
                </a:r>
              </a:p>
            </p:txBody>
          </p:sp>
        </p:grpSp>
        <p:grpSp>
          <p:nvGrpSpPr>
            <p:cNvPr id="70" name="Group 69" descr="Instruction_1">
              <a:extLst>
                <a:ext uri="{FF2B5EF4-FFF2-40B4-BE49-F238E27FC236}">
                  <a16:creationId xmlns:a16="http://schemas.microsoft.com/office/drawing/2014/main" id="{BD706243-274A-4A33-BD87-730972735173}"/>
                </a:ext>
              </a:extLst>
            </p:cNvPr>
            <p:cNvGrpSpPr/>
            <p:nvPr userDrawn="1"/>
          </p:nvGrpSpPr>
          <p:grpSpPr>
            <a:xfrm>
              <a:off x="-3470034" y="9092707"/>
              <a:ext cx="3446586" cy="1323439"/>
              <a:chOff x="-3516926" y="174115"/>
              <a:chExt cx="3446586" cy="1323439"/>
            </a:xfrm>
          </p:grpSpPr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232DC301-03DE-4653-AD57-DB30837FE9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A8CF991E-BFB8-437A-B841-EE6FB2F80028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73" name="Group 72" descr="Instruction_1">
              <a:extLst>
                <a:ext uri="{FF2B5EF4-FFF2-40B4-BE49-F238E27FC236}">
                  <a16:creationId xmlns:a16="http://schemas.microsoft.com/office/drawing/2014/main" id="{763CEBDD-4B6F-462D-9466-2FA06F8BEFEE}"/>
                </a:ext>
              </a:extLst>
            </p:cNvPr>
            <p:cNvGrpSpPr/>
            <p:nvPr userDrawn="1"/>
          </p:nvGrpSpPr>
          <p:grpSpPr>
            <a:xfrm>
              <a:off x="-3470034" y="10757383"/>
              <a:ext cx="3446586" cy="1323439"/>
              <a:chOff x="-3516926" y="174115"/>
              <a:chExt cx="3446586" cy="1323439"/>
            </a:xfrm>
          </p:grpSpPr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0ED60A74-0954-4784-9F35-583183446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30608E4F-84AD-4B16-BB1C-B22AAB33E179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additional workshop information across four lines</a:t>
                </a:r>
              </a:p>
            </p:txBody>
          </p:sp>
        </p:grpSp>
        <p:grpSp>
          <p:nvGrpSpPr>
            <p:cNvPr id="79" name="Group 78" descr="Instruction_2">
              <a:extLst>
                <a:ext uri="{FF2B5EF4-FFF2-40B4-BE49-F238E27FC236}">
                  <a16:creationId xmlns:a16="http://schemas.microsoft.com/office/drawing/2014/main" id="{6F5064D8-9ED1-4DF6-835F-4F92801DBFDB}"/>
                </a:ext>
              </a:extLst>
            </p:cNvPr>
            <p:cNvGrpSpPr/>
            <p:nvPr userDrawn="1"/>
          </p:nvGrpSpPr>
          <p:grpSpPr>
            <a:xfrm>
              <a:off x="10079962" y="9503747"/>
              <a:ext cx="3446586" cy="1015663"/>
              <a:chOff x="10079962" y="979489"/>
              <a:chExt cx="3446586" cy="1015663"/>
            </a:xfrm>
          </p:grpSpPr>
          <p:cxnSp>
            <p:nvCxnSpPr>
              <p:cNvPr id="80" name="Straight Arrow Connector 79">
                <a:extLst>
                  <a:ext uri="{FF2B5EF4-FFF2-40B4-BE49-F238E27FC236}">
                    <a16:creationId xmlns:a16="http://schemas.microsoft.com/office/drawing/2014/main" id="{C2CECC19-B53C-488C-9164-F881A08CBE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33343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 descr="Add the title of your poster across three lines using font size 85pt or across two lines using font size 125pt.&#10;">
                <a:extLst>
                  <a:ext uri="{FF2B5EF4-FFF2-40B4-BE49-F238E27FC236}">
                    <a16:creationId xmlns:a16="http://schemas.microsoft.com/office/drawing/2014/main" id="{677521B0-7A0F-445D-B6A4-B7517499C170}"/>
                  </a:ext>
                </a:extLst>
              </p:cNvPr>
              <p:cNvSpPr txBox="1"/>
              <p:nvPr/>
            </p:nvSpPr>
            <p:spPr>
              <a:xfrm>
                <a:off x="11008430" y="979489"/>
                <a:ext cx="2518118" cy="1015663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date, venue and registration instructions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4" name="Picture 3" descr="Blue background image">
            <a:extLst>
              <a:ext uri="{FF2B5EF4-FFF2-40B4-BE49-F238E27FC236}">
                <a16:creationId xmlns:a16="http://schemas.microsoft.com/office/drawing/2014/main" id="{099CD8CF-702D-4BE6-BDAD-EDFCEA3938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3953" y="432229"/>
            <a:ext cx="9157247" cy="14678893"/>
          </a:xfrm>
          <a:prstGeom prst="rect">
            <a:avLst/>
          </a:prstGeom>
        </p:spPr>
      </p:pic>
      <p:sp>
        <p:nvSpPr>
          <p:cNvPr id="8" name="Text Placeholder 7" descr="Add one word event &#10;description&#10;&#10;">
            <a:extLst>
              <a:ext uri="{FF2B5EF4-FFF2-40B4-BE49-F238E27FC236}">
                <a16:creationId xmlns:a16="http://schemas.microsoft.com/office/drawing/2014/main" id="{B2990D0E-6E88-4C02-9E06-EBC1CA0F7E0F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51761" y="821516"/>
            <a:ext cx="7870207" cy="4786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3000" b="1" cap="all" spc="1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Unit Name or Event Type</a:t>
            </a:r>
          </a:p>
        </p:txBody>
      </p:sp>
      <p:sp>
        <p:nvSpPr>
          <p:cNvPr id="62" name="Text Placeholder 7" descr="Add event name or descriptor&#10;">
            <a:extLst>
              <a:ext uri="{FF2B5EF4-FFF2-40B4-BE49-F238E27FC236}">
                <a16:creationId xmlns:a16="http://schemas.microsoft.com/office/drawing/2014/main" id="{1253D27D-6AE0-4A09-AE3D-4125307A3216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 bwMode="white">
          <a:xfrm>
            <a:off x="851762" y="1452588"/>
            <a:ext cx="3999092" cy="5672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event name or descriptor</a:t>
            </a:r>
            <a:endParaRPr lang="en-US" dirty="0"/>
          </a:p>
        </p:txBody>
      </p:sp>
      <p:sp>
        <p:nvSpPr>
          <p:cNvPr id="63" name="Text Placeholder 7" descr="Add program or Department Name&#10;&#10;">
            <a:extLst>
              <a:ext uri="{FF2B5EF4-FFF2-40B4-BE49-F238E27FC236}">
                <a16:creationId xmlns:a16="http://schemas.microsoft.com/office/drawing/2014/main" id="{01904095-6318-4F81-AE04-4A084ABA433F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 bwMode="white">
          <a:xfrm>
            <a:off x="5179354" y="1384854"/>
            <a:ext cx="3542615" cy="71961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200" b="1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program or Department Name</a:t>
            </a:r>
          </a:p>
        </p:txBody>
      </p:sp>
      <p:sp>
        <p:nvSpPr>
          <p:cNvPr id="2" name="Title 1" descr="Add large title over three or four lines &#10;&#10;"/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851762" y="2902884"/>
            <a:ext cx="5760000" cy="3515738"/>
          </a:xfrm>
        </p:spPr>
        <p:txBody>
          <a:bodyPr lIns="0" anchor="t">
            <a:noAutofit/>
          </a:bodyPr>
          <a:lstStyle>
            <a:lvl1pPr>
              <a:lnSpc>
                <a:spcPts val="6400"/>
              </a:lnSpc>
              <a:defRPr sz="60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large title over three or four lines </a:t>
            </a:r>
          </a:p>
        </p:txBody>
      </p:sp>
      <p:sp>
        <p:nvSpPr>
          <p:cNvPr id="9" name="Text Placeholder 7" descr="Add workshop subtitle 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51762" y="6640933"/>
            <a:ext cx="5760000" cy="1314746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workshop subtitle </a:t>
            </a:r>
          </a:p>
        </p:txBody>
      </p:sp>
      <p:sp>
        <p:nvSpPr>
          <p:cNvPr id="76" name="Text Placeholder 7" descr="Add additional workshop information across three lines&#10;">
            <a:extLst>
              <a:ext uri="{FF2B5EF4-FFF2-40B4-BE49-F238E27FC236}">
                <a16:creationId xmlns:a16="http://schemas.microsoft.com/office/drawing/2014/main" id="{3EEB016F-A635-4B25-83B0-F4582A8FC2D7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 bwMode="white">
          <a:xfrm>
            <a:off x="851762" y="9223607"/>
            <a:ext cx="3960000" cy="11925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additional workshop information across three lines</a:t>
            </a:r>
          </a:p>
        </p:txBody>
      </p:sp>
      <p:sp>
        <p:nvSpPr>
          <p:cNvPr id="77" name="Text Placeholder 7" descr="Add additional workshop information across four lines&#10;">
            <a:extLst>
              <a:ext uri="{FF2B5EF4-FFF2-40B4-BE49-F238E27FC236}">
                <a16:creationId xmlns:a16="http://schemas.microsoft.com/office/drawing/2014/main" id="{C609C301-65B6-4890-BA81-BB9A8E6C7C97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 bwMode="white">
          <a:xfrm>
            <a:off x="851762" y="10587608"/>
            <a:ext cx="3960000" cy="11925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buNone/>
              <a:defRPr sz="2000" b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additional workshop information across four lines</a:t>
            </a:r>
          </a:p>
        </p:txBody>
      </p:sp>
      <p:sp>
        <p:nvSpPr>
          <p:cNvPr id="78" name="Text Placeholder 7" descr="Add date, venue and registration instructions&#10;">
            <a:extLst>
              <a:ext uri="{FF2B5EF4-FFF2-40B4-BE49-F238E27FC236}">
                <a16:creationId xmlns:a16="http://schemas.microsoft.com/office/drawing/2014/main" id="{E2F4DB4B-DC06-4C70-B086-D417B17A68B3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 bwMode="white">
          <a:xfrm>
            <a:off x="5263402" y="9223607"/>
            <a:ext cx="3802299" cy="187950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date, venue and registration instructions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B731300-5E25-7B48-A857-3A77E2EEB3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9552" y="13610070"/>
            <a:ext cx="3804419" cy="11245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335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er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 descr="Instructions">
            <a:extLst>
              <a:ext uri="{FF2B5EF4-FFF2-40B4-BE49-F238E27FC236}">
                <a16:creationId xmlns:a16="http://schemas.microsoft.com/office/drawing/2014/main" id="{CB4D8CEA-9835-47AC-84D8-9BB89631DEA3}"/>
              </a:ext>
            </a:extLst>
          </p:cNvPr>
          <p:cNvGrpSpPr/>
          <p:nvPr userDrawn="1"/>
        </p:nvGrpSpPr>
        <p:grpSpPr>
          <a:xfrm>
            <a:off x="-3470034" y="1300189"/>
            <a:ext cx="16996582" cy="10780633"/>
            <a:chOff x="-3470034" y="1300189"/>
            <a:chExt cx="16996582" cy="10780633"/>
          </a:xfrm>
        </p:grpSpPr>
        <p:grpSp>
          <p:nvGrpSpPr>
            <p:cNvPr id="38" name="Group 37" descr="Instruction_2">
              <a:extLst>
                <a:ext uri="{FF2B5EF4-FFF2-40B4-BE49-F238E27FC236}">
                  <a16:creationId xmlns:a16="http://schemas.microsoft.com/office/drawing/2014/main" id="{811EA3EA-6FAB-4745-BD4F-D31598040BE3}"/>
                </a:ext>
              </a:extLst>
            </p:cNvPr>
            <p:cNvGrpSpPr/>
            <p:nvPr userDrawn="1"/>
          </p:nvGrpSpPr>
          <p:grpSpPr>
            <a:xfrm>
              <a:off x="10079962" y="1300189"/>
              <a:ext cx="3446586" cy="707886"/>
              <a:chOff x="10079962" y="979489"/>
              <a:chExt cx="3446586" cy="707886"/>
            </a:xfrm>
          </p:grpSpPr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978CF0B3-169F-4516-880D-8AD777586D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33343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 descr="Add the title of your poster across three lines using font size 85pt or across two lines using font size 125pt.&#10;">
                <a:extLst>
                  <a:ext uri="{FF2B5EF4-FFF2-40B4-BE49-F238E27FC236}">
                    <a16:creationId xmlns:a16="http://schemas.microsoft.com/office/drawing/2014/main" id="{8E305967-8682-4557-8318-B4D87448734A}"/>
                  </a:ext>
                </a:extLst>
              </p:cNvPr>
              <p:cNvSpPr txBox="1"/>
              <p:nvPr/>
            </p:nvSpPr>
            <p:spPr>
              <a:xfrm>
                <a:off x="11008430" y="979489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program or Department Name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oup 38" descr="Instruction_1">
              <a:extLst>
                <a:ext uri="{FF2B5EF4-FFF2-40B4-BE49-F238E27FC236}">
                  <a16:creationId xmlns:a16="http://schemas.microsoft.com/office/drawing/2014/main" id="{0B34DD12-68C4-436C-AE6A-3F3B7AD26AC4}"/>
                </a:ext>
              </a:extLst>
            </p:cNvPr>
            <p:cNvGrpSpPr/>
            <p:nvPr userDrawn="1"/>
          </p:nvGrpSpPr>
          <p:grpSpPr>
            <a:xfrm>
              <a:off x="-3470034" y="4180465"/>
              <a:ext cx="3446586" cy="707886"/>
              <a:chOff x="-3516926" y="174115"/>
              <a:chExt cx="3446586" cy="707886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823BC0D9-D653-49B6-8614-C02C11A588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831DB018-C825-4035-ACFF-64D736EF577D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large title over three or four lines </a:t>
                </a:r>
                <a:endParaRPr lang="en-GB" sz="2000" i="0" u="none" strike="noStrike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Group 39" descr="Instruction_1">
              <a:extLst>
                <a:ext uri="{FF2B5EF4-FFF2-40B4-BE49-F238E27FC236}">
                  <a16:creationId xmlns:a16="http://schemas.microsoft.com/office/drawing/2014/main" id="{2B132DA6-7828-47DE-BF65-6C7AE421DA69}"/>
                </a:ext>
              </a:extLst>
            </p:cNvPr>
            <p:cNvGrpSpPr/>
            <p:nvPr userDrawn="1"/>
          </p:nvGrpSpPr>
          <p:grpSpPr>
            <a:xfrm>
              <a:off x="-3470034" y="6944363"/>
              <a:ext cx="3446586" cy="707886"/>
              <a:chOff x="-3516926" y="174115"/>
              <a:chExt cx="3446586" cy="707886"/>
            </a:xfrm>
          </p:grpSpPr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54376B57-A517-4190-9148-5C3EF7C727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764DA146-F3AB-4C0F-8680-C95AF9DB72D1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workshop subtitle </a:t>
                </a:r>
              </a:p>
            </p:txBody>
          </p:sp>
        </p:grpSp>
        <p:grpSp>
          <p:nvGrpSpPr>
            <p:cNvPr id="41" name="Group 40" descr="Instruction_1">
              <a:extLst>
                <a:ext uri="{FF2B5EF4-FFF2-40B4-BE49-F238E27FC236}">
                  <a16:creationId xmlns:a16="http://schemas.microsoft.com/office/drawing/2014/main" id="{370C214A-F5CD-4282-AD5D-6F4B340D9B01}"/>
                </a:ext>
              </a:extLst>
            </p:cNvPr>
            <p:cNvGrpSpPr/>
            <p:nvPr userDrawn="1"/>
          </p:nvGrpSpPr>
          <p:grpSpPr>
            <a:xfrm>
              <a:off x="-3470034" y="9092707"/>
              <a:ext cx="3446586" cy="1323439"/>
              <a:chOff x="-3516926" y="174115"/>
              <a:chExt cx="3446586" cy="1323439"/>
            </a:xfrm>
          </p:grpSpPr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91CEC852-95EA-4A5B-AFEF-033CE7BA8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01D61080-1CE9-4DF4-8511-80C57A93EC1D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additional workshop information across three lines</a:t>
                </a:r>
              </a:p>
            </p:txBody>
          </p:sp>
        </p:grpSp>
        <p:grpSp>
          <p:nvGrpSpPr>
            <p:cNvPr id="42" name="Group 41" descr="Instruction_1">
              <a:extLst>
                <a:ext uri="{FF2B5EF4-FFF2-40B4-BE49-F238E27FC236}">
                  <a16:creationId xmlns:a16="http://schemas.microsoft.com/office/drawing/2014/main" id="{2EE4DCC5-FE6F-4A04-9AD0-75B6E1F00967}"/>
                </a:ext>
              </a:extLst>
            </p:cNvPr>
            <p:cNvGrpSpPr/>
            <p:nvPr userDrawn="1"/>
          </p:nvGrpSpPr>
          <p:grpSpPr>
            <a:xfrm>
              <a:off x="-3470034" y="10757383"/>
              <a:ext cx="3446586" cy="1323439"/>
              <a:chOff x="-3516926" y="174115"/>
              <a:chExt cx="3446586" cy="1323439"/>
            </a:xfrm>
          </p:grpSpPr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0D65807D-23ED-4A23-B1C6-9AEF1ACA09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998808" y="519846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 descr="One word event &#10;description such as:&#10;exhibition&#10;symposium&#10;celebration&#10;retrospective&#10;">
                <a:extLst>
                  <a:ext uri="{FF2B5EF4-FFF2-40B4-BE49-F238E27FC236}">
                    <a16:creationId xmlns:a16="http://schemas.microsoft.com/office/drawing/2014/main" id="{BF7F3DE0-1295-4A46-8EC9-18CB25A17228}"/>
                  </a:ext>
                </a:extLst>
              </p:cNvPr>
              <p:cNvSpPr txBox="1"/>
              <p:nvPr/>
            </p:nvSpPr>
            <p:spPr>
              <a:xfrm>
                <a:off x="-3516926" y="174115"/>
                <a:ext cx="2518118" cy="132343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GB" sz="2000" i="0" u="none" strike="noStrike" dirty="0">
                    <a:solidFill>
                      <a:schemeClr val="bg1"/>
                    </a:solidFill>
                  </a:rPr>
                  <a:t>Add additional workshop information across four lines</a:t>
                </a:r>
              </a:p>
            </p:txBody>
          </p:sp>
        </p:grpSp>
        <p:grpSp>
          <p:nvGrpSpPr>
            <p:cNvPr id="43" name="Group 42" descr="Instruction_2">
              <a:extLst>
                <a:ext uri="{FF2B5EF4-FFF2-40B4-BE49-F238E27FC236}">
                  <a16:creationId xmlns:a16="http://schemas.microsoft.com/office/drawing/2014/main" id="{6BADB027-9D99-4EB3-AA25-CCE51C8D7C36}"/>
                </a:ext>
              </a:extLst>
            </p:cNvPr>
            <p:cNvGrpSpPr/>
            <p:nvPr userDrawn="1"/>
          </p:nvGrpSpPr>
          <p:grpSpPr>
            <a:xfrm>
              <a:off x="10079962" y="9503747"/>
              <a:ext cx="3446586" cy="1015663"/>
              <a:chOff x="10079962" y="979489"/>
              <a:chExt cx="3446586" cy="1015663"/>
            </a:xfrm>
          </p:grpSpPr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D8424EAF-1BDA-4CC6-BE28-9DF9902901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79962" y="1333432"/>
                <a:ext cx="928468" cy="0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 descr="Add the title of your poster across three lines using font size 85pt or across two lines using font size 125pt.&#10;">
                <a:extLst>
                  <a:ext uri="{FF2B5EF4-FFF2-40B4-BE49-F238E27FC236}">
                    <a16:creationId xmlns:a16="http://schemas.microsoft.com/office/drawing/2014/main" id="{A154FA83-9EEF-4DA6-979A-7C4998C038B4}"/>
                  </a:ext>
                </a:extLst>
              </p:cNvPr>
              <p:cNvSpPr txBox="1"/>
              <p:nvPr/>
            </p:nvSpPr>
            <p:spPr>
              <a:xfrm>
                <a:off x="11008430" y="979489"/>
                <a:ext cx="2518118" cy="1015663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 marR="0" algn="l" rtl="0"/>
                <a:r>
                  <a:rPr lang="en-US" sz="2000" i="0" u="none" strike="noStrike" dirty="0">
                    <a:solidFill>
                      <a:schemeClr val="bg1"/>
                    </a:solidFill>
                  </a:rPr>
                  <a:t>Add date, venue and registration instructions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" name="Picture 4" descr="Orange background image&#10;">
            <a:extLst>
              <a:ext uri="{FF2B5EF4-FFF2-40B4-BE49-F238E27FC236}">
                <a16:creationId xmlns:a16="http://schemas.microsoft.com/office/drawing/2014/main" id="{75C23D5C-AEED-494F-A317-2814921C10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ltGray">
          <a:xfrm>
            <a:off x="455676" y="455675"/>
            <a:ext cx="9147048" cy="14652561"/>
          </a:xfrm>
          <a:prstGeom prst="rect">
            <a:avLst/>
          </a:prstGeom>
        </p:spPr>
      </p:pic>
      <p:sp>
        <p:nvSpPr>
          <p:cNvPr id="56" name="Text Placeholder 7" descr="Add one word event &#10;description&#10;&#10;">
            <a:extLst>
              <a:ext uri="{FF2B5EF4-FFF2-40B4-BE49-F238E27FC236}">
                <a16:creationId xmlns:a16="http://schemas.microsoft.com/office/drawing/2014/main" id="{6FAC9D7A-7468-4010-B50D-B179377A95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51761" y="821516"/>
            <a:ext cx="7870207" cy="4786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3000" b="1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Unit Name or Event Type</a:t>
            </a:r>
          </a:p>
        </p:txBody>
      </p:sp>
      <p:sp>
        <p:nvSpPr>
          <p:cNvPr id="57" name="Text Placeholder 7" descr="Add event name or descriptor&#10;">
            <a:extLst>
              <a:ext uri="{FF2B5EF4-FFF2-40B4-BE49-F238E27FC236}">
                <a16:creationId xmlns:a16="http://schemas.microsoft.com/office/drawing/2014/main" id="{4A9FA3BC-7E1B-4BB3-AB24-A0BDB9306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851762" y="1452588"/>
            <a:ext cx="3999092" cy="567211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Add event name or descriptor</a:t>
            </a:r>
            <a:endParaRPr lang="en-US" dirty="0"/>
          </a:p>
        </p:txBody>
      </p:sp>
      <p:sp>
        <p:nvSpPr>
          <p:cNvPr id="63" name="Text Placeholder 7" descr="Add program or Department Name&#10;&#10;">
            <a:extLst>
              <a:ext uri="{FF2B5EF4-FFF2-40B4-BE49-F238E27FC236}">
                <a16:creationId xmlns:a16="http://schemas.microsoft.com/office/drawing/2014/main" id="{01904095-6318-4F81-AE04-4A084ABA43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79354" y="1384854"/>
            <a:ext cx="3542615" cy="719610"/>
          </a:xfrm>
        </p:spPr>
        <p:txBody>
          <a:bodyPr lIns="0" tIns="0" rIns="0" bIns="0" anchor="t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200" b="1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program or Department Name</a:t>
            </a:r>
          </a:p>
        </p:txBody>
      </p:sp>
      <p:sp>
        <p:nvSpPr>
          <p:cNvPr id="2" name="Title 1" descr="Add large title over three or four lines &#10;&#10;"/>
          <p:cNvSpPr>
            <a:spLocks noGrp="1"/>
          </p:cNvSpPr>
          <p:nvPr>
            <p:ph type="title" hasCustomPrompt="1"/>
          </p:nvPr>
        </p:nvSpPr>
        <p:spPr>
          <a:xfrm>
            <a:off x="851761" y="2902884"/>
            <a:ext cx="5836906" cy="3566587"/>
          </a:xfrm>
        </p:spPr>
        <p:txBody>
          <a:bodyPr lIns="0" anchor="t">
            <a:noAutofit/>
          </a:bodyPr>
          <a:lstStyle>
            <a:lvl1pPr>
              <a:lnSpc>
                <a:spcPts val="6400"/>
              </a:lnSpc>
              <a:defRPr sz="6000" b="1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Add large title over three or four lines </a:t>
            </a:r>
          </a:p>
        </p:txBody>
      </p:sp>
      <p:sp>
        <p:nvSpPr>
          <p:cNvPr id="9" name="Text Placeholder 7" descr="Add workshop subtitle &#10;">
            <a:extLst>
              <a:ext uri="{FF2B5EF4-FFF2-40B4-BE49-F238E27FC236}">
                <a16:creationId xmlns:a16="http://schemas.microsoft.com/office/drawing/2014/main" id="{A7B9B8AA-83AF-4CCC-A0C1-F65284D206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1762" y="6640933"/>
            <a:ext cx="5836905" cy="1314746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workshop subtitle </a:t>
            </a:r>
          </a:p>
        </p:txBody>
      </p:sp>
      <p:sp>
        <p:nvSpPr>
          <p:cNvPr id="76" name="Text Placeholder 7" descr="Add additional workshop information across three lines&#10;">
            <a:extLst>
              <a:ext uri="{FF2B5EF4-FFF2-40B4-BE49-F238E27FC236}">
                <a16:creationId xmlns:a16="http://schemas.microsoft.com/office/drawing/2014/main" id="{3EEB016F-A635-4B25-83B0-F4582A8FC2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1764" y="9223607"/>
            <a:ext cx="3960000" cy="11925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additional workshop information across three lines</a:t>
            </a:r>
          </a:p>
        </p:txBody>
      </p:sp>
      <p:sp>
        <p:nvSpPr>
          <p:cNvPr id="78" name="Text Placeholder 7" descr="Add date, venue and registration instructions&#10;">
            <a:extLst>
              <a:ext uri="{FF2B5EF4-FFF2-40B4-BE49-F238E27FC236}">
                <a16:creationId xmlns:a16="http://schemas.microsoft.com/office/drawing/2014/main" id="{E2F4DB4B-DC06-4C70-B086-D417B17A68B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56086" y="9223607"/>
            <a:ext cx="3802299" cy="187950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date, venue and registration instructions</a:t>
            </a:r>
          </a:p>
        </p:txBody>
      </p:sp>
      <p:sp>
        <p:nvSpPr>
          <p:cNvPr id="77" name="Text Placeholder 7" descr="Add additional workshop information across four lines&#10;">
            <a:extLst>
              <a:ext uri="{FF2B5EF4-FFF2-40B4-BE49-F238E27FC236}">
                <a16:creationId xmlns:a16="http://schemas.microsoft.com/office/drawing/2014/main" id="{C609C301-65B6-4890-BA81-BB9A8E6C7C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1764" y="10587608"/>
            <a:ext cx="3960000" cy="119253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buNone/>
              <a:defRPr sz="2000" b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additional workshop information across four lines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81D8A81-CC12-4D45-B154-4AB1110376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9552" y="13610070"/>
            <a:ext cx="3804419" cy="11245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479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F8BD501-08D4-468B-882A-0878029C0308}"/>
              </a:ext>
            </a:extLst>
          </p:cNvPr>
          <p:cNvSpPr/>
          <p:nvPr/>
        </p:nvSpPr>
        <p:spPr>
          <a:xfrm>
            <a:off x="436563" y="436563"/>
            <a:ext cx="458489" cy="458489"/>
          </a:xfrm>
          <a:custGeom>
            <a:avLst/>
            <a:gdLst>
              <a:gd name="connsiteX0" fmla="*/ 0 w 458489"/>
              <a:gd name="connsiteY0" fmla="*/ 0 h 458489"/>
              <a:gd name="connsiteX1" fmla="*/ 0 w 458489"/>
              <a:gd name="connsiteY1" fmla="*/ 458490 h 458489"/>
              <a:gd name="connsiteX2" fmla="*/ 458490 w 458489"/>
              <a:gd name="connsiteY2" fmla="*/ 0 h 45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489" h="458489">
                <a:moveTo>
                  <a:pt x="0" y="0"/>
                </a:moveTo>
                <a:lnTo>
                  <a:pt x="0" y="458490"/>
                </a:lnTo>
                <a:lnTo>
                  <a:pt x="458490" y="0"/>
                </a:lnTo>
                <a:close/>
              </a:path>
            </a:pathLst>
          </a:custGeom>
          <a:solidFill>
            <a:srgbClr val="0D2D6C"/>
          </a:solidFill>
          <a:ln w="12726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984DFF1-AC6B-4F65-A438-E70BFD7CD069}"/>
              </a:ext>
            </a:extLst>
          </p:cNvPr>
          <p:cNvSpPr/>
          <p:nvPr/>
        </p:nvSpPr>
        <p:spPr>
          <a:xfrm>
            <a:off x="436563" y="13847390"/>
            <a:ext cx="9169797" cy="1260847"/>
          </a:xfrm>
          <a:custGeom>
            <a:avLst/>
            <a:gdLst>
              <a:gd name="connsiteX0" fmla="*/ 0 w 9169797"/>
              <a:gd name="connsiteY0" fmla="*/ 0 h 1260847"/>
              <a:gd name="connsiteX1" fmla="*/ 0 w 9169797"/>
              <a:gd name="connsiteY1" fmla="*/ 1260847 h 1260847"/>
              <a:gd name="connsiteX2" fmla="*/ 8572869 w 9169797"/>
              <a:gd name="connsiteY2" fmla="*/ 1260847 h 1260847"/>
              <a:gd name="connsiteX3" fmla="*/ 9169797 w 9169797"/>
              <a:gd name="connsiteY3" fmla="*/ 663919 h 1260847"/>
              <a:gd name="connsiteX4" fmla="*/ 9169797 w 9169797"/>
              <a:gd name="connsiteY4" fmla="*/ 0 h 126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797" h="1260847">
                <a:moveTo>
                  <a:pt x="0" y="0"/>
                </a:moveTo>
                <a:lnTo>
                  <a:pt x="0" y="1260847"/>
                </a:lnTo>
                <a:lnTo>
                  <a:pt x="8572869" y="1260847"/>
                </a:lnTo>
                <a:lnTo>
                  <a:pt x="9169797" y="663919"/>
                </a:lnTo>
                <a:lnTo>
                  <a:pt x="9169797" y="0"/>
                </a:lnTo>
                <a:close/>
              </a:path>
            </a:pathLst>
          </a:custGeom>
          <a:solidFill>
            <a:srgbClr val="0D2D6C"/>
          </a:solidFill>
          <a:ln w="12726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2040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040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59409-A3B8-4FD1-98FC-4DBBCB830339}"/>
              </a:ext>
            </a:extLst>
          </p:cNvPr>
          <p:cNvGrpSpPr/>
          <p:nvPr userDrawn="1"/>
        </p:nvGrpSpPr>
        <p:grpSpPr>
          <a:xfrm>
            <a:off x="474662" y="-381000"/>
            <a:ext cx="9126538" cy="312895"/>
            <a:chOff x="474662" y="-381000"/>
            <a:chExt cx="9126538" cy="31289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06073D-9D80-4859-9088-3CBABD030F92}"/>
                </a:ext>
              </a:extLst>
            </p:cNvPr>
            <p:cNvCxnSpPr/>
            <p:nvPr userDrawn="1"/>
          </p:nvCxnSpPr>
          <p:spPr>
            <a:xfrm>
              <a:off x="474662" y="-381000"/>
              <a:ext cx="0" cy="31289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1804F72-A7AB-42C8-BE0A-332C42ECC90C}"/>
                </a:ext>
              </a:extLst>
            </p:cNvPr>
            <p:cNvGrpSpPr/>
            <p:nvPr userDrawn="1"/>
          </p:nvGrpSpPr>
          <p:grpSpPr>
            <a:xfrm>
              <a:off x="2087563" y="-381000"/>
              <a:ext cx="219075" cy="312895"/>
              <a:chOff x="2087563" y="0"/>
              <a:chExt cx="219075" cy="31289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460CEFD-3154-4875-A489-2F4F73D5698D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137770F-B04F-475E-A4F3-1FEFBBC1A044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8D1B3B9-E4ED-4585-B18F-9FA9C6E18A32}"/>
                </a:ext>
              </a:extLst>
            </p:cNvPr>
            <p:cNvGrpSpPr/>
            <p:nvPr userDrawn="1"/>
          </p:nvGrpSpPr>
          <p:grpSpPr>
            <a:xfrm>
              <a:off x="3949700" y="-381000"/>
              <a:ext cx="219075" cy="312895"/>
              <a:chOff x="2087563" y="0"/>
              <a:chExt cx="219075" cy="312895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92BC793-B362-48F1-BFE4-0A0B77ECEDBB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95803C4-E88F-488C-A727-5A70F619CB44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2AC94B8-6213-4BA2-B5E9-C28CBCC4DE36}"/>
                </a:ext>
              </a:extLst>
            </p:cNvPr>
            <p:cNvGrpSpPr/>
            <p:nvPr userDrawn="1"/>
          </p:nvGrpSpPr>
          <p:grpSpPr>
            <a:xfrm>
              <a:off x="5749925" y="-381000"/>
              <a:ext cx="219075" cy="312895"/>
              <a:chOff x="2087563" y="0"/>
              <a:chExt cx="219075" cy="312895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5D38B51-D47E-4029-8C68-12437B1FBFB5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887FEBE-ACB1-40DA-B583-5022945EDF91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5B7613A-7FB1-4A62-B4BB-3D9E4632E1A8}"/>
                </a:ext>
              </a:extLst>
            </p:cNvPr>
            <p:cNvGrpSpPr/>
            <p:nvPr userDrawn="1"/>
          </p:nvGrpSpPr>
          <p:grpSpPr>
            <a:xfrm>
              <a:off x="7726363" y="-381000"/>
              <a:ext cx="219075" cy="312895"/>
              <a:chOff x="2087563" y="0"/>
              <a:chExt cx="219075" cy="312895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1DD49AA1-040D-4102-9E85-6D452FF376D1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8AAD9E-060C-49C1-8E80-0BC44905FED0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72066F3-EA71-420D-A7B4-0A2E5D0F52A0}"/>
                </a:ext>
              </a:extLst>
            </p:cNvPr>
            <p:cNvCxnSpPr/>
            <p:nvPr userDrawn="1"/>
          </p:nvCxnSpPr>
          <p:spPr>
            <a:xfrm>
              <a:off x="9601200" y="-381000"/>
              <a:ext cx="0" cy="31289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31E5B4B-76AA-437F-B241-808A0C72B228}"/>
              </a:ext>
            </a:extLst>
          </p:cNvPr>
          <p:cNvGrpSpPr/>
          <p:nvPr userDrawn="1"/>
        </p:nvGrpSpPr>
        <p:grpSpPr>
          <a:xfrm>
            <a:off x="474662" y="15602502"/>
            <a:ext cx="9126538" cy="312895"/>
            <a:chOff x="474662" y="-381000"/>
            <a:chExt cx="9126538" cy="31289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82829FE-F55A-409F-B7D9-745B5DA3B35D}"/>
                </a:ext>
              </a:extLst>
            </p:cNvPr>
            <p:cNvCxnSpPr/>
            <p:nvPr userDrawn="1"/>
          </p:nvCxnSpPr>
          <p:spPr>
            <a:xfrm>
              <a:off x="474662" y="-381000"/>
              <a:ext cx="0" cy="31289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6953B09-1982-4673-920E-BC53675236C7}"/>
                </a:ext>
              </a:extLst>
            </p:cNvPr>
            <p:cNvGrpSpPr/>
            <p:nvPr userDrawn="1"/>
          </p:nvGrpSpPr>
          <p:grpSpPr>
            <a:xfrm>
              <a:off x="2087563" y="-381000"/>
              <a:ext cx="219075" cy="312895"/>
              <a:chOff x="2087563" y="0"/>
              <a:chExt cx="219075" cy="312895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DDB5F999-1E58-40AE-AC94-84F4A78B4662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E9D62D1-4CB8-4EBB-8034-34BABB1022AA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D8FB339-9498-4D20-B6DC-61866C3419BF}"/>
                </a:ext>
              </a:extLst>
            </p:cNvPr>
            <p:cNvGrpSpPr/>
            <p:nvPr userDrawn="1"/>
          </p:nvGrpSpPr>
          <p:grpSpPr>
            <a:xfrm>
              <a:off x="3949700" y="-381000"/>
              <a:ext cx="219075" cy="312895"/>
              <a:chOff x="2087563" y="0"/>
              <a:chExt cx="219075" cy="312895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B0211B15-1B0C-4747-B03D-AF54BD642E2C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74105CE-5F78-4D78-AFCA-EA097BA5F04B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F42B934-9192-404B-8544-22997F0B5B55}"/>
                </a:ext>
              </a:extLst>
            </p:cNvPr>
            <p:cNvGrpSpPr/>
            <p:nvPr userDrawn="1"/>
          </p:nvGrpSpPr>
          <p:grpSpPr>
            <a:xfrm>
              <a:off x="5749925" y="-381000"/>
              <a:ext cx="219075" cy="312895"/>
              <a:chOff x="2087563" y="0"/>
              <a:chExt cx="219075" cy="312895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B248D68-145E-4FE6-A76A-AC02AF01AFBD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D74CDD1D-D321-4199-8C31-91D7F10A8436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C1A5E95-E2CF-4CB6-85FA-12FB1A78BD66}"/>
                </a:ext>
              </a:extLst>
            </p:cNvPr>
            <p:cNvGrpSpPr/>
            <p:nvPr userDrawn="1"/>
          </p:nvGrpSpPr>
          <p:grpSpPr>
            <a:xfrm>
              <a:off x="7726363" y="-381000"/>
              <a:ext cx="219075" cy="312895"/>
              <a:chOff x="2087563" y="0"/>
              <a:chExt cx="219075" cy="312895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19049B7-44CA-4F60-9E00-9F423E01B000}"/>
                  </a:ext>
                </a:extLst>
              </p:cNvPr>
              <p:cNvCxnSpPr/>
              <p:nvPr userDrawn="1"/>
            </p:nvCxnSpPr>
            <p:spPr>
              <a:xfrm>
                <a:off x="2087563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3540BD8-EA90-4202-BA01-0B6460C22FE2}"/>
                  </a:ext>
                </a:extLst>
              </p:cNvPr>
              <p:cNvCxnSpPr/>
              <p:nvPr userDrawn="1"/>
            </p:nvCxnSpPr>
            <p:spPr>
              <a:xfrm>
                <a:off x="2306638" y="0"/>
                <a:ext cx="0" cy="312895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E7E3C0F-E23C-483B-9063-4414E0591AF5}"/>
                </a:ext>
              </a:extLst>
            </p:cNvPr>
            <p:cNvCxnSpPr/>
            <p:nvPr userDrawn="1"/>
          </p:nvCxnSpPr>
          <p:spPr>
            <a:xfrm>
              <a:off x="9601200" y="-381000"/>
              <a:ext cx="0" cy="31289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BC7F1F0-F599-4B65-84AE-7B809F14147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261740" y="293800"/>
            <a:ext cx="0" cy="31289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2C1B7FD-2691-4B2E-B94A-97F18F4FA691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-250231" y="14946560"/>
            <a:ext cx="0" cy="31289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265ACAA-8D51-4150-95F0-D3B728FD21CB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261739" y="14946561"/>
            <a:ext cx="0" cy="31289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FE9CB79-2AF9-4C48-94D2-2CF38B0356BE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-250230" y="293799"/>
            <a:ext cx="0" cy="31289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  <p:extLst>
      <p:ext uri="{BB962C8B-B14F-4D97-AF65-F5344CB8AC3E}">
        <p14:creationId xmlns:p14="http://schemas.microsoft.com/office/powerpoint/2010/main" val="73038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5" userDrawn="1">
          <p15:clr>
            <a:srgbClr val="F26B43"/>
          </p15:clr>
        </p15:guide>
        <p15:guide id="2" pos="275" userDrawn="1">
          <p15:clr>
            <a:srgbClr val="F26B43"/>
          </p15:clr>
        </p15:guide>
        <p15:guide id="3" pos="1315" userDrawn="1">
          <p15:clr>
            <a:srgbClr val="F26B43"/>
          </p15:clr>
        </p15:guide>
        <p15:guide id="4" pos="1453" userDrawn="1">
          <p15:clr>
            <a:srgbClr val="F26B43"/>
          </p15:clr>
        </p15:guide>
        <p15:guide id="5" pos="2488" userDrawn="1">
          <p15:clr>
            <a:srgbClr val="F26B43"/>
          </p15:clr>
        </p15:guide>
        <p15:guide id="6" pos="2624" userDrawn="1">
          <p15:clr>
            <a:srgbClr val="F26B43"/>
          </p15:clr>
        </p15:guide>
        <p15:guide id="7" pos="3622" userDrawn="1">
          <p15:clr>
            <a:srgbClr val="F26B43"/>
          </p15:clr>
        </p15:guide>
        <p15:guide id="8" pos="3758" userDrawn="1">
          <p15:clr>
            <a:srgbClr val="F26B43"/>
          </p15:clr>
        </p15:guide>
        <p15:guide id="9" pos="4869" userDrawn="1">
          <p15:clr>
            <a:srgbClr val="F26B43"/>
          </p15:clr>
        </p15:guide>
        <p15:guide id="10" pos="5005" userDrawn="1">
          <p15:clr>
            <a:srgbClr val="F26B43"/>
          </p15:clr>
        </p15:guide>
        <p15:guide id="11" pos="6048" userDrawn="1">
          <p15:clr>
            <a:srgbClr val="F26B43"/>
          </p15:clr>
        </p15:guide>
        <p15:guide id="12" orient="horz" pos="95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 descr="Add Unit Name Or Event Type&#10;&#10;">
            <a:extLst>
              <a:ext uri="{FF2B5EF4-FFF2-40B4-BE49-F238E27FC236}">
                <a16:creationId xmlns:a16="http://schemas.microsoft.com/office/drawing/2014/main" id="{492F1562-78D0-42C1-943E-FBAB836BC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Add Unit Name Or Event Type</a:t>
            </a:r>
          </a:p>
        </p:txBody>
      </p:sp>
      <p:sp>
        <p:nvSpPr>
          <p:cNvPr id="2" name="Title 1" descr="Add the title of your poster across three lines using font size 85pt or across two lines using font size 125pt.&#10;&#10;">
            <a:extLst>
              <a:ext uri="{FF2B5EF4-FFF2-40B4-BE49-F238E27FC236}">
                <a16:creationId xmlns:a16="http://schemas.microsoft.com/office/drawing/2014/main" id="{2FE54F99-F78A-4476-B881-38057FA93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large three line title</a:t>
            </a:r>
          </a:p>
        </p:txBody>
      </p:sp>
      <p:sp>
        <p:nvSpPr>
          <p:cNvPr id="4" name="Text Placeholder 3" descr="Add month and date range. &#10;">
            <a:extLst>
              <a:ext uri="{FF2B5EF4-FFF2-40B4-BE49-F238E27FC236}">
                <a16:creationId xmlns:a16="http://schemas.microsoft.com/office/drawing/2014/main" id="{77A74F5D-7952-4862-88AB-2047340474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562" y="4354355"/>
            <a:ext cx="3109943" cy="1692039"/>
          </a:xfrm>
        </p:spPr>
        <p:txBody>
          <a:bodyPr/>
          <a:lstStyle/>
          <a:p>
            <a:r>
              <a:rPr lang="en-US" dirty="0"/>
              <a:t>Add month date</a:t>
            </a:r>
          </a:p>
        </p:txBody>
      </p:sp>
      <p:sp>
        <p:nvSpPr>
          <p:cNvPr id="5" name="Text Placeholder 4" descr="Add event details here&#10;">
            <a:extLst>
              <a:ext uri="{FF2B5EF4-FFF2-40B4-BE49-F238E27FC236}">
                <a16:creationId xmlns:a16="http://schemas.microsoft.com/office/drawing/2014/main" id="{47460021-A62C-424E-85F1-FC4BC1DB28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 more details</a:t>
            </a:r>
          </a:p>
        </p:txBody>
      </p:sp>
      <p:sp>
        <p:nvSpPr>
          <p:cNvPr id="13" name="Picture Placeholder 12" descr="Insert a picture that is relevant to the event by clicking the icon in the shape. ">
            <a:extLst>
              <a:ext uri="{FF2B5EF4-FFF2-40B4-BE49-F238E27FC236}">
                <a16:creationId xmlns:a16="http://schemas.microsoft.com/office/drawing/2014/main" id="{5E949F15-D56F-420E-BC8A-5A1ECB0479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 Placeholder 6" descr="Add additional content here across two lines (examples URLs, parking info etc). Remove if not required&#10;">
            <a:extLst>
              <a:ext uri="{FF2B5EF4-FFF2-40B4-BE49-F238E27FC236}">
                <a16:creationId xmlns:a16="http://schemas.microsoft.com/office/drawing/2014/main" id="{6EE4412B-97AF-4ED1-B0D6-3D3E4BF223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Add additional content here (examples URLs, parking info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30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90DDF5-76CF-2F4D-8A5F-DF1FF6576C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5CB7F3-E281-1846-8661-1D7C31333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A82B52-7EBD-0D42-8C3E-C832E0AE1C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DEC740-496A-E248-9C68-125AA782D4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741B68-0F5F-784C-AA59-D62BD0D7D9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8FB6FB-CF8C-0A4A-B077-446F038ECE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25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">
            <a:extLst>
              <a:ext uri="{FF2B5EF4-FFF2-40B4-BE49-F238E27FC236}">
                <a16:creationId xmlns:a16="http://schemas.microsoft.com/office/drawing/2014/main" id="{E286A050-FC28-4CCC-B788-626F686801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Add Unit Name or Event Type</a:t>
            </a:r>
          </a:p>
        </p:txBody>
      </p:sp>
      <p:sp>
        <p:nvSpPr>
          <p:cNvPr id="3" name="Text Placeholder 2" descr="Add event name or descriptor&#10;">
            <a:extLst>
              <a:ext uri="{FF2B5EF4-FFF2-40B4-BE49-F238E27FC236}">
                <a16:creationId xmlns:a16="http://schemas.microsoft.com/office/drawing/2014/main" id="{7EEF4A7C-3853-47C4-9D52-089B128168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Add event name or descriptor</a:t>
            </a:r>
          </a:p>
        </p:txBody>
      </p:sp>
      <p:sp>
        <p:nvSpPr>
          <p:cNvPr id="4" name="Text Placeholder 3" descr="Add program or Department Name&#10;">
            <a:extLst>
              <a:ext uri="{FF2B5EF4-FFF2-40B4-BE49-F238E27FC236}">
                <a16:creationId xmlns:a16="http://schemas.microsoft.com/office/drawing/2014/main" id="{1787C2C9-87A3-4DB1-B759-AEDC50D477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Add program or Department Name</a:t>
            </a:r>
          </a:p>
        </p:txBody>
      </p:sp>
      <p:sp>
        <p:nvSpPr>
          <p:cNvPr id="5" name="Title 4" descr="Add large title over three or four lines">
            <a:extLst>
              <a:ext uri="{FF2B5EF4-FFF2-40B4-BE49-F238E27FC236}">
                <a16:creationId xmlns:a16="http://schemas.microsoft.com/office/drawing/2014/main" id="{8E2C9BBC-330E-46AC-AC81-9FF46E3C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large title over three or four lines</a:t>
            </a:r>
          </a:p>
        </p:txBody>
      </p:sp>
      <p:sp>
        <p:nvSpPr>
          <p:cNvPr id="11" name="Text Placeholder 10" descr="Add workshop subtitle&#10;">
            <a:extLst>
              <a:ext uri="{FF2B5EF4-FFF2-40B4-BE49-F238E27FC236}">
                <a16:creationId xmlns:a16="http://schemas.microsoft.com/office/drawing/2014/main" id="{71D8C507-CDFD-4367-A54A-016B190F1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workshop subtitle</a:t>
            </a:r>
          </a:p>
        </p:txBody>
      </p:sp>
      <p:sp>
        <p:nvSpPr>
          <p:cNvPr id="7" name="Text Placeholder 6" descr="Add additional workshop information across three lines&#10;">
            <a:extLst>
              <a:ext uri="{FF2B5EF4-FFF2-40B4-BE49-F238E27FC236}">
                <a16:creationId xmlns:a16="http://schemas.microsoft.com/office/drawing/2014/main" id="{AD571590-CCA8-42D7-A1DC-39FE9898D4F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Add additional workshop information across three lines</a:t>
            </a:r>
          </a:p>
        </p:txBody>
      </p:sp>
      <p:sp>
        <p:nvSpPr>
          <p:cNvPr id="9" name="Text Placeholder 8" descr="Add date, venue and registration instructions&#10;">
            <a:extLst>
              <a:ext uri="{FF2B5EF4-FFF2-40B4-BE49-F238E27FC236}">
                <a16:creationId xmlns:a16="http://schemas.microsoft.com/office/drawing/2014/main" id="{964236A6-C381-41C1-8AC3-7DC9E14185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Add date, venue and registration instructions</a:t>
            </a:r>
          </a:p>
        </p:txBody>
      </p:sp>
      <p:sp>
        <p:nvSpPr>
          <p:cNvPr id="8" name="Text Placeholder 7" descr="Add additional information across four lines&#10;">
            <a:extLst>
              <a:ext uri="{FF2B5EF4-FFF2-40B4-BE49-F238E27FC236}">
                <a16:creationId xmlns:a16="http://schemas.microsoft.com/office/drawing/2014/main" id="{C32487CC-CA0F-4F32-BC4E-DA734E2BA2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Add additional information across four lines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432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Add Unit Name or Event Type&#10;">
            <a:extLst>
              <a:ext uri="{FF2B5EF4-FFF2-40B4-BE49-F238E27FC236}">
                <a16:creationId xmlns:a16="http://schemas.microsoft.com/office/drawing/2014/main" id="{E286A050-FC28-4CCC-B788-626F686801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Add Unit Name or Event Type</a:t>
            </a:r>
          </a:p>
        </p:txBody>
      </p:sp>
      <p:sp>
        <p:nvSpPr>
          <p:cNvPr id="3" name="Text Placeholder 2" descr="Add event name or descriptor&#10;">
            <a:extLst>
              <a:ext uri="{FF2B5EF4-FFF2-40B4-BE49-F238E27FC236}">
                <a16:creationId xmlns:a16="http://schemas.microsoft.com/office/drawing/2014/main" id="{7EEF4A7C-3853-47C4-9D52-089B128168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Add event name or descriptor</a:t>
            </a:r>
          </a:p>
        </p:txBody>
      </p:sp>
      <p:sp>
        <p:nvSpPr>
          <p:cNvPr id="4" name="Text Placeholder 3" descr="Add program or Department Name&#10;">
            <a:extLst>
              <a:ext uri="{FF2B5EF4-FFF2-40B4-BE49-F238E27FC236}">
                <a16:creationId xmlns:a16="http://schemas.microsoft.com/office/drawing/2014/main" id="{1787C2C9-87A3-4DB1-B759-AEDC50D477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Add program or Department Name</a:t>
            </a:r>
          </a:p>
        </p:txBody>
      </p:sp>
      <p:sp>
        <p:nvSpPr>
          <p:cNvPr id="5" name="Title 4" descr="Add large title over three or four lines">
            <a:extLst>
              <a:ext uri="{FF2B5EF4-FFF2-40B4-BE49-F238E27FC236}">
                <a16:creationId xmlns:a16="http://schemas.microsoft.com/office/drawing/2014/main" id="{8E2C9BBC-330E-46AC-AC81-9FF46E3C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large title over three or four lines</a:t>
            </a:r>
          </a:p>
        </p:txBody>
      </p:sp>
      <p:sp>
        <p:nvSpPr>
          <p:cNvPr id="11" name="Text Placeholder 10" descr="Add workshop subtitle&#10;">
            <a:extLst>
              <a:ext uri="{FF2B5EF4-FFF2-40B4-BE49-F238E27FC236}">
                <a16:creationId xmlns:a16="http://schemas.microsoft.com/office/drawing/2014/main" id="{71D8C507-CDFD-4367-A54A-016B190F1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workshop subtitle</a:t>
            </a:r>
          </a:p>
        </p:txBody>
      </p:sp>
      <p:sp>
        <p:nvSpPr>
          <p:cNvPr id="7" name="Text Placeholder 6" descr="Add additional workshop information across three lines&#10;">
            <a:extLst>
              <a:ext uri="{FF2B5EF4-FFF2-40B4-BE49-F238E27FC236}">
                <a16:creationId xmlns:a16="http://schemas.microsoft.com/office/drawing/2014/main" id="{AD571590-CCA8-42D7-A1DC-39FE9898D4F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Add additional workshop information across three lines</a:t>
            </a:r>
          </a:p>
        </p:txBody>
      </p:sp>
      <p:sp>
        <p:nvSpPr>
          <p:cNvPr id="9" name="Text Placeholder 8" descr="Add date, venue and registration instructions&#10;">
            <a:extLst>
              <a:ext uri="{FF2B5EF4-FFF2-40B4-BE49-F238E27FC236}">
                <a16:creationId xmlns:a16="http://schemas.microsoft.com/office/drawing/2014/main" id="{964236A6-C381-41C1-8AC3-7DC9E14185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Add date, venue and registration instructions</a:t>
            </a:r>
          </a:p>
        </p:txBody>
      </p:sp>
      <p:sp>
        <p:nvSpPr>
          <p:cNvPr id="8" name="Text Placeholder 7" descr="Add additional information across four lines&#10;">
            <a:extLst>
              <a:ext uri="{FF2B5EF4-FFF2-40B4-BE49-F238E27FC236}">
                <a16:creationId xmlns:a16="http://schemas.microsoft.com/office/drawing/2014/main" id="{C32487CC-CA0F-4F32-BC4E-DA734E2BA2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Add additional information across four lines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5422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OFFICE THEME" val="0rZ2VLGh"/>
  <p:tag name="ARTICULATE_PROJECT_OPEN" val="0"/>
  <p:tag name="ARTICULATE_SLIDE_COUNT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SU">
      <a:dk1>
        <a:sysClr val="windowText" lastClr="000000"/>
      </a:dk1>
      <a:lt1>
        <a:sysClr val="window" lastClr="FFFFFF"/>
      </a:lt1>
      <a:dk2>
        <a:srgbClr val="707780"/>
      </a:dk2>
      <a:lt2>
        <a:srgbClr val="ADB3B8"/>
      </a:lt2>
      <a:accent1>
        <a:srgbClr val="F76900"/>
      </a:accent1>
      <a:accent2>
        <a:srgbClr val="000E54"/>
      </a:accent2>
      <a:accent3>
        <a:srgbClr val="52B9E9"/>
      </a:accent3>
      <a:accent4>
        <a:srgbClr val="FCB515"/>
      </a:accent4>
      <a:accent5>
        <a:srgbClr val="707780"/>
      </a:accent5>
      <a:accent6>
        <a:srgbClr val="ADB3B8"/>
      </a:accent6>
      <a:hlink>
        <a:srgbClr val="000E54"/>
      </a:hlink>
      <a:folHlink>
        <a:srgbClr val="707780"/>
      </a:folHlink>
    </a:clrScheme>
    <a:fontScheme name="Custom 95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124</Words>
  <Application>Microsoft Macintosh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Georgia</vt:lpstr>
      <vt:lpstr>Verdana</vt:lpstr>
      <vt:lpstr>Office Theme</vt:lpstr>
      <vt:lpstr>Add a large three line title</vt:lpstr>
      <vt:lpstr>PowerPoint Presentation</vt:lpstr>
      <vt:lpstr>Add large title over three or four lines</vt:lpstr>
      <vt:lpstr>Add large title over three or four lines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Debra Wheelwright</dc:creator>
  <cp:lastModifiedBy>Microsoft Office User</cp:lastModifiedBy>
  <cp:revision>28</cp:revision>
  <dcterms:created xsi:type="dcterms:W3CDTF">2021-01-12T12:20:49Z</dcterms:created>
  <dcterms:modified xsi:type="dcterms:W3CDTF">2021-03-05T21:39:14Z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5BC07249-B51A-4238-8EEE-5E91B075FB3F</vt:lpwstr>
  </property>
  <property fmtid="{D5CDD505-2E9C-101B-9397-08002B2CF9AE}" pid="3" name="ArticulatePath">
    <vt:lpwstr>Presentation1</vt:lpwstr>
  </property>
</Properties>
</file>