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60" r:id="rId5"/>
    <p:sldId id="266" r:id="rId6"/>
    <p:sldId id="261" r:id="rId7"/>
    <p:sldId id="277" r:id="rId8"/>
    <p:sldId id="262" r:id="rId9"/>
    <p:sldId id="264" r:id="rId10"/>
    <p:sldId id="265" r:id="rId11"/>
    <p:sldId id="276" r:id="rId12"/>
    <p:sldId id="270" r:id="rId13"/>
    <p:sldId id="271" r:id="rId14"/>
    <p:sldId id="272" r:id="rId15"/>
    <p:sldId id="273" r:id="rId16"/>
    <p:sldId id="274" r:id="rId17"/>
    <p:sldId id="27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3D3C"/>
    <a:srgbClr val="D44500"/>
    <a:srgbClr val="6F777D"/>
    <a:srgbClr val="ADB3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1562" autoAdjust="0"/>
  </p:normalViewPr>
  <p:slideViewPr>
    <p:cSldViewPr snapToGrid="0" snapToObjects="1">
      <p:cViewPr varScale="1">
        <p:scale>
          <a:sx n="60" d="100"/>
          <a:sy n="60" d="100"/>
        </p:scale>
        <p:origin x="78" y="4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2C8CFA-35B6-4F8A-8A6B-7E59E12BEC31}" type="doc">
      <dgm:prSet loTypeId="urn:microsoft.com/office/officeart/2005/8/layout/venn2" loCatId="relationship" qsTypeId="urn:microsoft.com/office/officeart/2005/8/quickstyle/simple1" qsCatId="simple" csTypeId="urn:microsoft.com/office/officeart/2005/8/colors/colorful1" csCatId="colorful" phldr="1"/>
      <dgm:spPr/>
    </dgm:pt>
    <dgm:pt modelId="{9A1330A1-CE8C-4AC1-B722-5EEB8C14E838}">
      <dgm:prSet phldrT="[Text]" custT="1"/>
      <dgm:spPr>
        <a:ln>
          <a:solidFill>
            <a:srgbClr val="3E3D3C"/>
          </a:solidFill>
        </a:ln>
      </dgm:spPr>
      <dgm:t>
        <a:bodyPr/>
        <a:lstStyle/>
        <a:p>
          <a:r>
            <a:rPr lang="en-US" sz="2400" dirty="0">
              <a:solidFill>
                <a:srgbClr val="3E3D3C"/>
              </a:solidFill>
              <a:latin typeface="Sherman Sans" pitchFamily="2" charset="0"/>
            </a:rPr>
            <a:t>Practical</a:t>
          </a:r>
        </a:p>
      </dgm:t>
    </dgm:pt>
    <dgm:pt modelId="{BFB3BF5C-EA97-4CFF-BA8D-B87DFF802E34}" type="parTrans" cxnId="{CFD8FE91-7545-4151-9724-76BC4020AB97}">
      <dgm:prSet/>
      <dgm:spPr/>
      <dgm:t>
        <a:bodyPr/>
        <a:lstStyle/>
        <a:p>
          <a:endParaRPr lang="en-US"/>
        </a:p>
      </dgm:t>
    </dgm:pt>
    <dgm:pt modelId="{209A8772-69BF-421A-9A81-4CF2DF96FCE3}" type="sibTrans" cxnId="{CFD8FE91-7545-4151-9724-76BC4020AB97}">
      <dgm:prSet/>
      <dgm:spPr/>
      <dgm:t>
        <a:bodyPr/>
        <a:lstStyle/>
        <a:p>
          <a:endParaRPr lang="en-US"/>
        </a:p>
      </dgm:t>
    </dgm:pt>
    <dgm:pt modelId="{3D801B9D-82E9-444F-B192-F28E54FD4C53}">
      <dgm:prSet phldrT="[Text]" custT="1"/>
      <dgm:spPr>
        <a:ln>
          <a:solidFill>
            <a:srgbClr val="3E3D3C"/>
          </a:solidFill>
        </a:ln>
      </dgm:spPr>
      <dgm:t>
        <a:bodyPr/>
        <a:lstStyle/>
        <a:p>
          <a:r>
            <a:rPr lang="en-US" sz="2000" dirty="0">
              <a:solidFill>
                <a:srgbClr val="3E3D3C"/>
              </a:solidFill>
              <a:latin typeface="Sherman Sans" pitchFamily="2" charset="0"/>
            </a:rPr>
            <a:t>Subject-matter</a:t>
          </a:r>
        </a:p>
      </dgm:t>
    </dgm:pt>
    <dgm:pt modelId="{527A4F41-F015-4ED9-9AA9-E898EE30458E}" type="parTrans" cxnId="{E9DA68A2-C16B-4440-99B0-BB6B3C1D2981}">
      <dgm:prSet/>
      <dgm:spPr/>
      <dgm:t>
        <a:bodyPr/>
        <a:lstStyle/>
        <a:p>
          <a:endParaRPr lang="en-US"/>
        </a:p>
      </dgm:t>
    </dgm:pt>
    <dgm:pt modelId="{C58B617D-08E3-4500-9D14-F1D73F6901ED}" type="sibTrans" cxnId="{E9DA68A2-C16B-4440-99B0-BB6B3C1D2981}">
      <dgm:prSet/>
      <dgm:spPr/>
      <dgm:t>
        <a:bodyPr/>
        <a:lstStyle/>
        <a:p>
          <a:endParaRPr lang="en-US"/>
        </a:p>
      </dgm:t>
    </dgm:pt>
    <dgm:pt modelId="{0D0FA633-1753-4225-962F-8639337B801F}">
      <dgm:prSet phldrT="[Text]"/>
      <dgm:spPr>
        <a:ln>
          <a:solidFill>
            <a:srgbClr val="3E3D3C"/>
          </a:solidFill>
        </a:ln>
      </dgm:spPr>
      <dgm:t>
        <a:bodyPr/>
        <a:lstStyle/>
        <a:p>
          <a:r>
            <a:rPr lang="en-US" dirty="0">
              <a:solidFill>
                <a:srgbClr val="3E3D3C"/>
              </a:solidFill>
              <a:latin typeface="Sherman Sans" pitchFamily="2" charset="0"/>
            </a:rPr>
            <a:t>Technical Skills</a:t>
          </a:r>
        </a:p>
      </dgm:t>
    </dgm:pt>
    <dgm:pt modelId="{81668B1B-3CD1-40D1-8FC2-81D3AB88507A}" type="parTrans" cxnId="{42ABBA31-B0B6-45B9-8423-FFC8255226A5}">
      <dgm:prSet/>
      <dgm:spPr/>
      <dgm:t>
        <a:bodyPr/>
        <a:lstStyle/>
        <a:p>
          <a:endParaRPr lang="en-US"/>
        </a:p>
      </dgm:t>
    </dgm:pt>
    <dgm:pt modelId="{337BE03E-63BF-44AC-8F77-E4FF9E03B5B9}" type="sibTrans" cxnId="{42ABBA31-B0B6-45B9-8423-FFC8255226A5}">
      <dgm:prSet/>
      <dgm:spPr/>
      <dgm:t>
        <a:bodyPr/>
        <a:lstStyle/>
        <a:p>
          <a:endParaRPr lang="en-US"/>
        </a:p>
      </dgm:t>
    </dgm:pt>
    <dgm:pt modelId="{772BB3E6-2C59-4EDB-A062-4B49F9C84BE7}" type="pres">
      <dgm:prSet presAssocID="{0F2C8CFA-35B6-4F8A-8A6B-7E59E12BEC31}" presName="Name0" presStyleCnt="0">
        <dgm:presLayoutVars>
          <dgm:chMax val="7"/>
          <dgm:resizeHandles val="exact"/>
        </dgm:presLayoutVars>
      </dgm:prSet>
      <dgm:spPr/>
    </dgm:pt>
    <dgm:pt modelId="{1058E0E8-C11C-417F-98C9-799068C23501}" type="pres">
      <dgm:prSet presAssocID="{0F2C8CFA-35B6-4F8A-8A6B-7E59E12BEC31}" presName="comp1" presStyleCnt="0"/>
      <dgm:spPr/>
    </dgm:pt>
    <dgm:pt modelId="{66EF0795-9294-4800-8E85-9D2EE6E20172}" type="pres">
      <dgm:prSet presAssocID="{0F2C8CFA-35B6-4F8A-8A6B-7E59E12BEC31}" presName="circle1" presStyleLbl="node1" presStyleIdx="0" presStyleCnt="3"/>
      <dgm:spPr/>
    </dgm:pt>
    <dgm:pt modelId="{E17652A7-863A-44B5-96B1-74F1DC551918}" type="pres">
      <dgm:prSet presAssocID="{0F2C8CFA-35B6-4F8A-8A6B-7E59E12BEC31}" presName="c1text" presStyleLbl="node1" presStyleIdx="0" presStyleCnt="3">
        <dgm:presLayoutVars>
          <dgm:bulletEnabled val="1"/>
        </dgm:presLayoutVars>
      </dgm:prSet>
      <dgm:spPr/>
    </dgm:pt>
    <dgm:pt modelId="{2CB563AF-336D-480A-BE54-A96053E38307}" type="pres">
      <dgm:prSet presAssocID="{0F2C8CFA-35B6-4F8A-8A6B-7E59E12BEC31}" presName="comp2" presStyleCnt="0"/>
      <dgm:spPr/>
    </dgm:pt>
    <dgm:pt modelId="{15014A9D-48D1-4AA3-82F9-B56D2C11FDA1}" type="pres">
      <dgm:prSet presAssocID="{0F2C8CFA-35B6-4F8A-8A6B-7E59E12BEC31}" presName="circle2" presStyleLbl="node1" presStyleIdx="1" presStyleCnt="3" custLinFactNeighborX="-1134" custLinFactNeighborY="0"/>
      <dgm:spPr/>
    </dgm:pt>
    <dgm:pt modelId="{C81564E5-6F1A-4D86-AA7E-280C738F1D0B}" type="pres">
      <dgm:prSet presAssocID="{0F2C8CFA-35B6-4F8A-8A6B-7E59E12BEC31}" presName="c2text" presStyleLbl="node1" presStyleIdx="1" presStyleCnt="3">
        <dgm:presLayoutVars>
          <dgm:bulletEnabled val="1"/>
        </dgm:presLayoutVars>
      </dgm:prSet>
      <dgm:spPr/>
    </dgm:pt>
    <dgm:pt modelId="{8FB7F217-B4EF-4FA2-B75D-1BDDD9B877F8}" type="pres">
      <dgm:prSet presAssocID="{0F2C8CFA-35B6-4F8A-8A6B-7E59E12BEC31}" presName="comp3" presStyleCnt="0"/>
      <dgm:spPr/>
    </dgm:pt>
    <dgm:pt modelId="{A6655BD1-AEFE-4940-8C76-A70500799A01}" type="pres">
      <dgm:prSet presAssocID="{0F2C8CFA-35B6-4F8A-8A6B-7E59E12BEC31}" presName="circle3" presStyleLbl="node1" presStyleIdx="2" presStyleCnt="3"/>
      <dgm:spPr/>
    </dgm:pt>
    <dgm:pt modelId="{B85A7C02-D0E8-4206-9E00-876E31B64951}" type="pres">
      <dgm:prSet presAssocID="{0F2C8CFA-35B6-4F8A-8A6B-7E59E12BEC31}" presName="c3text" presStyleLbl="node1" presStyleIdx="2" presStyleCnt="3">
        <dgm:presLayoutVars>
          <dgm:bulletEnabled val="1"/>
        </dgm:presLayoutVars>
      </dgm:prSet>
      <dgm:spPr/>
    </dgm:pt>
  </dgm:ptLst>
  <dgm:cxnLst>
    <dgm:cxn modelId="{8F2F730B-90D8-452F-AF2A-80DA425B0C4D}" type="presOf" srcId="{3D801B9D-82E9-444F-B192-F28E54FD4C53}" destId="{15014A9D-48D1-4AA3-82F9-B56D2C11FDA1}" srcOrd="0" destOrd="0" presId="urn:microsoft.com/office/officeart/2005/8/layout/venn2"/>
    <dgm:cxn modelId="{42ABBA31-B0B6-45B9-8423-FFC8255226A5}" srcId="{0F2C8CFA-35B6-4F8A-8A6B-7E59E12BEC31}" destId="{0D0FA633-1753-4225-962F-8639337B801F}" srcOrd="2" destOrd="0" parTransId="{81668B1B-3CD1-40D1-8FC2-81D3AB88507A}" sibTransId="{337BE03E-63BF-44AC-8F77-E4FF9E03B5B9}"/>
    <dgm:cxn modelId="{7E29A434-EF78-4031-BAF1-C18ABD08BC6E}" type="presOf" srcId="{9A1330A1-CE8C-4AC1-B722-5EEB8C14E838}" destId="{E17652A7-863A-44B5-96B1-74F1DC551918}" srcOrd="1" destOrd="0" presId="urn:microsoft.com/office/officeart/2005/8/layout/venn2"/>
    <dgm:cxn modelId="{61BAA14C-C5EE-4CC8-946C-03B4615033E4}" type="presOf" srcId="{3D801B9D-82E9-444F-B192-F28E54FD4C53}" destId="{C81564E5-6F1A-4D86-AA7E-280C738F1D0B}" srcOrd="1" destOrd="0" presId="urn:microsoft.com/office/officeart/2005/8/layout/venn2"/>
    <dgm:cxn modelId="{2E363471-658B-4595-9634-51C28938352F}" type="presOf" srcId="{0F2C8CFA-35B6-4F8A-8A6B-7E59E12BEC31}" destId="{772BB3E6-2C59-4EDB-A062-4B49F9C84BE7}" srcOrd="0" destOrd="0" presId="urn:microsoft.com/office/officeart/2005/8/layout/venn2"/>
    <dgm:cxn modelId="{331E4355-D8B4-4C77-A86C-3B35D732EC5D}" type="presOf" srcId="{0D0FA633-1753-4225-962F-8639337B801F}" destId="{A6655BD1-AEFE-4940-8C76-A70500799A01}" srcOrd="0" destOrd="0" presId="urn:microsoft.com/office/officeart/2005/8/layout/venn2"/>
    <dgm:cxn modelId="{CFD8FE91-7545-4151-9724-76BC4020AB97}" srcId="{0F2C8CFA-35B6-4F8A-8A6B-7E59E12BEC31}" destId="{9A1330A1-CE8C-4AC1-B722-5EEB8C14E838}" srcOrd="0" destOrd="0" parTransId="{BFB3BF5C-EA97-4CFF-BA8D-B87DFF802E34}" sibTransId="{209A8772-69BF-421A-9A81-4CF2DF96FCE3}"/>
    <dgm:cxn modelId="{FA374B9F-213E-499B-8A5F-DAE5FEFE0A5A}" type="presOf" srcId="{0D0FA633-1753-4225-962F-8639337B801F}" destId="{B85A7C02-D0E8-4206-9E00-876E31B64951}" srcOrd="1" destOrd="0" presId="urn:microsoft.com/office/officeart/2005/8/layout/venn2"/>
    <dgm:cxn modelId="{E9DA68A2-C16B-4440-99B0-BB6B3C1D2981}" srcId="{0F2C8CFA-35B6-4F8A-8A6B-7E59E12BEC31}" destId="{3D801B9D-82E9-444F-B192-F28E54FD4C53}" srcOrd="1" destOrd="0" parTransId="{527A4F41-F015-4ED9-9AA9-E898EE30458E}" sibTransId="{C58B617D-08E3-4500-9D14-F1D73F6901ED}"/>
    <dgm:cxn modelId="{5E2659FE-D9F6-4F80-B090-6E8AA172FE40}" type="presOf" srcId="{9A1330A1-CE8C-4AC1-B722-5EEB8C14E838}" destId="{66EF0795-9294-4800-8E85-9D2EE6E20172}" srcOrd="0" destOrd="0" presId="urn:microsoft.com/office/officeart/2005/8/layout/venn2"/>
    <dgm:cxn modelId="{64FFA343-301B-483D-974C-250434E7D106}" type="presParOf" srcId="{772BB3E6-2C59-4EDB-A062-4B49F9C84BE7}" destId="{1058E0E8-C11C-417F-98C9-799068C23501}" srcOrd="0" destOrd="0" presId="urn:microsoft.com/office/officeart/2005/8/layout/venn2"/>
    <dgm:cxn modelId="{86C13FFD-1866-4D38-9A55-C9040130C5CC}" type="presParOf" srcId="{1058E0E8-C11C-417F-98C9-799068C23501}" destId="{66EF0795-9294-4800-8E85-9D2EE6E20172}" srcOrd="0" destOrd="0" presId="urn:microsoft.com/office/officeart/2005/8/layout/venn2"/>
    <dgm:cxn modelId="{D7EB01E4-C7F2-4F18-82CF-308CF24603CA}" type="presParOf" srcId="{1058E0E8-C11C-417F-98C9-799068C23501}" destId="{E17652A7-863A-44B5-96B1-74F1DC551918}" srcOrd="1" destOrd="0" presId="urn:microsoft.com/office/officeart/2005/8/layout/venn2"/>
    <dgm:cxn modelId="{DC0372B7-18F8-4BD8-A09D-CED078BBA657}" type="presParOf" srcId="{772BB3E6-2C59-4EDB-A062-4B49F9C84BE7}" destId="{2CB563AF-336D-480A-BE54-A96053E38307}" srcOrd="1" destOrd="0" presId="urn:microsoft.com/office/officeart/2005/8/layout/venn2"/>
    <dgm:cxn modelId="{78786BE5-D7A1-459C-A87D-6AB933934262}" type="presParOf" srcId="{2CB563AF-336D-480A-BE54-A96053E38307}" destId="{15014A9D-48D1-4AA3-82F9-B56D2C11FDA1}" srcOrd="0" destOrd="0" presId="urn:microsoft.com/office/officeart/2005/8/layout/venn2"/>
    <dgm:cxn modelId="{C2E4DFFD-66FF-4253-8237-DA360881465A}" type="presParOf" srcId="{2CB563AF-336D-480A-BE54-A96053E38307}" destId="{C81564E5-6F1A-4D86-AA7E-280C738F1D0B}" srcOrd="1" destOrd="0" presId="urn:microsoft.com/office/officeart/2005/8/layout/venn2"/>
    <dgm:cxn modelId="{BAC7EECA-2768-430C-B8A2-03BCC90B7DB7}" type="presParOf" srcId="{772BB3E6-2C59-4EDB-A062-4B49F9C84BE7}" destId="{8FB7F217-B4EF-4FA2-B75D-1BDDD9B877F8}" srcOrd="2" destOrd="0" presId="urn:microsoft.com/office/officeart/2005/8/layout/venn2"/>
    <dgm:cxn modelId="{9F18D5B6-176C-478F-BCC6-227DFA953707}" type="presParOf" srcId="{8FB7F217-B4EF-4FA2-B75D-1BDDD9B877F8}" destId="{A6655BD1-AEFE-4940-8C76-A70500799A01}" srcOrd="0" destOrd="0" presId="urn:microsoft.com/office/officeart/2005/8/layout/venn2"/>
    <dgm:cxn modelId="{1B697D63-95FA-4980-8288-43691E119CF8}" type="presParOf" srcId="{8FB7F217-B4EF-4FA2-B75D-1BDDD9B877F8}" destId="{B85A7C02-D0E8-4206-9E00-876E31B64951}" srcOrd="1" destOrd="0" presId="urn:microsoft.com/office/officeart/2005/8/layout/ven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2C8CFA-35B6-4F8A-8A6B-7E59E12BEC31}" type="doc">
      <dgm:prSet loTypeId="urn:microsoft.com/office/officeart/2005/8/layout/venn2" loCatId="relationship" qsTypeId="urn:microsoft.com/office/officeart/2005/8/quickstyle/simple1" qsCatId="simple" csTypeId="urn:microsoft.com/office/officeart/2005/8/colors/colorful1" csCatId="colorful" phldr="1"/>
      <dgm:spPr/>
    </dgm:pt>
    <dgm:pt modelId="{0D0FA633-1753-4225-962F-8639337B801F}">
      <dgm:prSet phldrT="[Text]" custT="1"/>
      <dgm:spPr>
        <a:ln>
          <a:solidFill>
            <a:schemeClr val="tx1"/>
          </a:solidFill>
        </a:ln>
      </dgm:spPr>
      <dgm:t>
        <a:bodyPr/>
        <a:lstStyle/>
        <a:p>
          <a:r>
            <a:rPr lang="en-US" sz="2000" dirty="0">
              <a:solidFill>
                <a:srgbClr val="3E3D3C"/>
              </a:solidFill>
              <a:latin typeface="Sherman Sans" pitchFamily="2" charset="0"/>
            </a:rPr>
            <a:t>Analytical Skills</a:t>
          </a:r>
        </a:p>
      </dgm:t>
    </dgm:pt>
    <dgm:pt modelId="{81668B1B-3CD1-40D1-8FC2-81D3AB88507A}" type="parTrans" cxnId="{42ABBA31-B0B6-45B9-8423-FFC8255226A5}">
      <dgm:prSet/>
      <dgm:spPr/>
      <dgm:t>
        <a:bodyPr/>
        <a:lstStyle/>
        <a:p>
          <a:endParaRPr lang="en-US"/>
        </a:p>
      </dgm:t>
    </dgm:pt>
    <dgm:pt modelId="{337BE03E-63BF-44AC-8F77-E4FF9E03B5B9}" type="sibTrans" cxnId="{42ABBA31-B0B6-45B9-8423-FFC8255226A5}">
      <dgm:prSet/>
      <dgm:spPr/>
      <dgm:t>
        <a:bodyPr/>
        <a:lstStyle/>
        <a:p>
          <a:endParaRPr lang="en-US"/>
        </a:p>
      </dgm:t>
    </dgm:pt>
    <dgm:pt modelId="{3D801B9D-82E9-444F-B192-F28E54FD4C53}">
      <dgm:prSet phldrT="[Text]"/>
      <dgm:spPr>
        <a:noFill/>
        <a:ln>
          <a:noFill/>
        </a:ln>
      </dgm:spPr>
      <dgm:t>
        <a:bodyPr/>
        <a:lstStyle/>
        <a:p>
          <a:r>
            <a:rPr lang="en-US" dirty="0"/>
            <a:t>Subject-matter</a:t>
          </a:r>
        </a:p>
      </dgm:t>
    </dgm:pt>
    <dgm:pt modelId="{C58B617D-08E3-4500-9D14-F1D73F6901ED}" type="sibTrans" cxnId="{E9DA68A2-C16B-4440-99B0-BB6B3C1D2981}">
      <dgm:prSet/>
      <dgm:spPr/>
      <dgm:t>
        <a:bodyPr/>
        <a:lstStyle/>
        <a:p>
          <a:endParaRPr lang="en-US"/>
        </a:p>
      </dgm:t>
    </dgm:pt>
    <dgm:pt modelId="{527A4F41-F015-4ED9-9AA9-E898EE30458E}" type="parTrans" cxnId="{E9DA68A2-C16B-4440-99B0-BB6B3C1D2981}">
      <dgm:prSet/>
      <dgm:spPr/>
      <dgm:t>
        <a:bodyPr/>
        <a:lstStyle/>
        <a:p>
          <a:endParaRPr lang="en-US"/>
        </a:p>
      </dgm:t>
    </dgm:pt>
    <dgm:pt modelId="{9A1330A1-CE8C-4AC1-B722-5EEB8C14E838}">
      <dgm:prSet phldrT="[Text]"/>
      <dgm:spPr>
        <a:noFill/>
        <a:ln>
          <a:noFill/>
        </a:ln>
      </dgm:spPr>
      <dgm:t>
        <a:bodyPr/>
        <a:lstStyle/>
        <a:p>
          <a:r>
            <a:rPr lang="en-US" dirty="0"/>
            <a:t>Practical</a:t>
          </a:r>
        </a:p>
      </dgm:t>
    </dgm:pt>
    <dgm:pt modelId="{209A8772-69BF-421A-9A81-4CF2DF96FCE3}" type="sibTrans" cxnId="{CFD8FE91-7545-4151-9724-76BC4020AB97}">
      <dgm:prSet/>
      <dgm:spPr/>
      <dgm:t>
        <a:bodyPr/>
        <a:lstStyle/>
        <a:p>
          <a:endParaRPr lang="en-US"/>
        </a:p>
      </dgm:t>
    </dgm:pt>
    <dgm:pt modelId="{BFB3BF5C-EA97-4CFF-BA8D-B87DFF802E34}" type="parTrans" cxnId="{CFD8FE91-7545-4151-9724-76BC4020AB97}">
      <dgm:prSet/>
      <dgm:spPr/>
      <dgm:t>
        <a:bodyPr/>
        <a:lstStyle/>
        <a:p>
          <a:endParaRPr lang="en-US"/>
        </a:p>
      </dgm:t>
    </dgm:pt>
    <dgm:pt modelId="{772BB3E6-2C59-4EDB-A062-4B49F9C84BE7}" type="pres">
      <dgm:prSet presAssocID="{0F2C8CFA-35B6-4F8A-8A6B-7E59E12BEC31}" presName="Name0" presStyleCnt="0">
        <dgm:presLayoutVars>
          <dgm:chMax val="7"/>
          <dgm:resizeHandles val="exact"/>
        </dgm:presLayoutVars>
      </dgm:prSet>
      <dgm:spPr/>
    </dgm:pt>
    <dgm:pt modelId="{1058E0E8-C11C-417F-98C9-799068C23501}" type="pres">
      <dgm:prSet presAssocID="{0F2C8CFA-35B6-4F8A-8A6B-7E59E12BEC31}" presName="comp1" presStyleCnt="0"/>
      <dgm:spPr/>
    </dgm:pt>
    <dgm:pt modelId="{66EF0795-9294-4800-8E85-9D2EE6E20172}" type="pres">
      <dgm:prSet presAssocID="{0F2C8CFA-35B6-4F8A-8A6B-7E59E12BEC31}" presName="circle1" presStyleLbl="node1" presStyleIdx="0" presStyleCnt="3" custLinFactNeighborX="-1117"/>
      <dgm:spPr/>
    </dgm:pt>
    <dgm:pt modelId="{E17652A7-863A-44B5-96B1-74F1DC551918}" type="pres">
      <dgm:prSet presAssocID="{0F2C8CFA-35B6-4F8A-8A6B-7E59E12BEC31}" presName="c1text" presStyleLbl="node1" presStyleIdx="0" presStyleCnt="3">
        <dgm:presLayoutVars>
          <dgm:bulletEnabled val="1"/>
        </dgm:presLayoutVars>
      </dgm:prSet>
      <dgm:spPr/>
    </dgm:pt>
    <dgm:pt modelId="{2CB563AF-336D-480A-BE54-A96053E38307}" type="pres">
      <dgm:prSet presAssocID="{0F2C8CFA-35B6-4F8A-8A6B-7E59E12BEC31}" presName="comp2" presStyleCnt="0"/>
      <dgm:spPr/>
    </dgm:pt>
    <dgm:pt modelId="{15014A9D-48D1-4AA3-82F9-B56D2C11FDA1}" type="pres">
      <dgm:prSet presAssocID="{0F2C8CFA-35B6-4F8A-8A6B-7E59E12BEC31}" presName="circle2" presStyleLbl="node1" presStyleIdx="1" presStyleCnt="3"/>
      <dgm:spPr/>
    </dgm:pt>
    <dgm:pt modelId="{C81564E5-6F1A-4D86-AA7E-280C738F1D0B}" type="pres">
      <dgm:prSet presAssocID="{0F2C8CFA-35B6-4F8A-8A6B-7E59E12BEC31}" presName="c2text" presStyleLbl="node1" presStyleIdx="1" presStyleCnt="3">
        <dgm:presLayoutVars>
          <dgm:bulletEnabled val="1"/>
        </dgm:presLayoutVars>
      </dgm:prSet>
      <dgm:spPr/>
    </dgm:pt>
    <dgm:pt modelId="{8FB7F217-B4EF-4FA2-B75D-1BDDD9B877F8}" type="pres">
      <dgm:prSet presAssocID="{0F2C8CFA-35B6-4F8A-8A6B-7E59E12BEC31}" presName="comp3" presStyleCnt="0"/>
      <dgm:spPr/>
    </dgm:pt>
    <dgm:pt modelId="{A6655BD1-AEFE-4940-8C76-A70500799A01}" type="pres">
      <dgm:prSet presAssocID="{0F2C8CFA-35B6-4F8A-8A6B-7E59E12BEC31}" presName="circle3" presStyleLbl="node1" presStyleIdx="2" presStyleCnt="3" custLinFactNeighborX="6847"/>
      <dgm:spPr/>
    </dgm:pt>
    <dgm:pt modelId="{B85A7C02-D0E8-4206-9E00-876E31B64951}" type="pres">
      <dgm:prSet presAssocID="{0F2C8CFA-35B6-4F8A-8A6B-7E59E12BEC31}" presName="c3text" presStyleLbl="node1" presStyleIdx="2" presStyleCnt="3">
        <dgm:presLayoutVars>
          <dgm:bulletEnabled val="1"/>
        </dgm:presLayoutVars>
      </dgm:prSet>
      <dgm:spPr/>
    </dgm:pt>
  </dgm:ptLst>
  <dgm:cxnLst>
    <dgm:cxn modelId="{8F2F730B-90D8-452F-AF2A-80DA425B0C4D}" type="presOf" srcId="{3D801B9D-82E9-444F-B192-F28E54FD4C53}" destId="{15014A9D-48D1-4AA3-82F9-B56D2C11FDA1}" srcOrd="0" destOrd="0" presId="urn:microsoft.com/office/officeart/2005/8/layout/venn2"/>
    <dgm:cxn modelId="{42ABBA31-B0B6-45B9-8423-FFC8255226A5}" srcId="{0F2C8CFA-35B6-4F8A-8A6B-7E59E12BEC31}" destId="{0D0FA633-1753-4225-962F-8639337B801F}" srcOrd="2" destOrd="0" parTransId="{81668B1B-3CD1-40D1-8FC2-81D3AB88507A}" sibTransId="{337BE03E-63BF-44AC-8F77-E4FF9E03B5B9}"/>
    <dgm:cxn modelId="{7E29A434-EF78-4031-BAF1-C18ABD08BC6E}" type="presOf" srcId="{9A1330A1-CE8C-4AC1-B722-5EEB8C14E838}" destId="{E17652A7-863A-44B5-96B1-74F1DC551918}" srcOrd="1" destOrd="0" presId="urn:microsoft.com/office/officeart/2005/8/layout/venn2"/>
    <dgm:cxn modelId="{61BAA14C-C5EE-4CC8-946C-03B4615033E4}" type="presOf" srcId="{3D801B9D-82E9-444F-B192-F28E54FD4C53}" destId="{C81564E5-6F1A-4D86-AA7E-280C738F1D0B}" srcOrd="1" destOrd="0" presId="urn:microsoft.com/office/officeart/2005/8/layout/venn2"/>
    <dgm:cxn modelId="{2E363471-658B-4595-9634-51C28938352F}" type="presOf" srcId="{0F2C8CFA-35B6-4F8A-8A6B-7E59E12BEC31}" destId="{772BB3E6-2C59-4EDB-A062-4B49F9C84BE7}" srcOrd="0" destOrd="0" presId="urn:microsoft.com/office/officeart/2005/8/layout/venn2"/>
    <dgm:cxn modelId="{331E4355-D8B4-4C77-A86C-3B35D732EC5D}" type="presOf" srcId="{0D0FA633-1753-4225-962F-8639337B801F}" destId="{A6655BD1-AEFE-4940-8C76-A70500799A01}" srcOrd="0" destOrd="0" presId="urn:microsoft.com/office/officeart/2005/8/layout/venn2"/>
    <dgm:cxn modelId="{CFD8FE91-7545-4151-9724-76BC4020AB97}" srcId="{0F2C8CFA-35B6-4F8A-8A6B-7E59E12BEC31}" destId="{9A1330A1-CE8C-4AC1-B722-5EEB8C14E838}" srcOrd="0" destOrd="0" parTransId="{BFB3BF5C-EA97-4CFF-BA8D-B87DFF802E34}" sibTransId="{209A8772-69BF-421A-9A81-4CF2DF96FCE3}"/>
    <dgm:cxn modelId="{FA374B9F-213E-499B-8A5F-DAE5FEFE0A5A}" type="presOf" srcId="{0D0FA633-1753-4225-962F-8639337B801F}" destId="{B85A7C02-D0E8-4206-9E00-876E31B64951}" srcOrd="1" destOrd="0" presId="urn:microsoft.com/office/officeart/2005/8/layout/venn2"/>
    <dgm:cxn modelId="{E9DA68A2-C16B-4440-99B0-BB6B3C1D2981}" srcId="{0F2C8CFA-35B6-4F8A-8A6B-7E59E12BEC31}" destId="{3D801B9D-82E9-444F-B192-F28E54FD4C53}" srcOrd="1" destOrd="0" parTransId="{527A4F41-F015-4ED9-9AA9-E898EE30458E}" sibTransId="{C58B617D-08E3-4500-9D14-F1D73F6901ED}"/>
    <dgm:cxn modelId="{5E2659FE-D9F6-4F80-B090-6E8AA172FE40}" type="presOf" srcId="{9A1330A1-CE8C-4AC1-B722-5EEB8C14E838}" destId="{66EF0795-9294-4800-8E85-9D2EE6E20172}" srcOrd="0" destOrd="0" presId="urn:microsoft.com/office/officeart/2005/8/layout/venn2"/>
    <dgm:cxn modelId="{64FFA343-301B-483D-974C-250434E7D106}" type="presParOf" srcId="{772BB3E6-2C59-4EDB-A062-4B49F9C84BE7}" destId="{1058E0E8-C11C-417F-98C9-799068C23501}" srcOrd="0" destOrd="0" presId="urn:microsoft.com/office/officeart/2005/8/layout/venn2"/>
    <dgm:cxn modelId="{86C13FFD-1866-4D38-9A55-C9040130C5CC}" type="presParOf" srcId="{1058E0E8-C11C-417F-98C9-799068C23501}" destId="{66EF0795-9294-4800-8E85-9D2EE6E20172}" srcOrd="0" destOrd="0" presId="urn:microsoft.com/office/officeart/2005/8/layout/venn2"/>
    <dgm:cxn modelId="{D7EB01E4-C7F2-4F18-82CF-308CF24603CA}" type="presParOf" srcId="{1058E0E8-C11C-417F-98C9-799068C23501}" destId="{E17652A7-863A-44B5-96B1-74F1DC551918}" srcOrd="1" destOrd="0" presId="urn:microsoft.com/office/officeart/2005/8/layout/venn2"/>
    <dgm:cxn modelId="{DC0372B7-18F8-4BD8-A09D-CED078BBA657}" type="presParOf" srcId="{772BB3E6-2C59-4EDB-A062-4B49F9C84BE7}" destId="{2CB563AF-336D-480A-BE54-A96053E38307}" srcOrd="1" destOrd="0" presId="urn:microsoft.com/office/officeart/2005/8/layout/venn2"/>
    <dgm:cxn modelId="{78786BE5-D7A1-459C-A87D-6AB933934262}" type="presParOf" srcId="{2CB563AF-336D-480A-BE54-A96053E38307}" destId="{15014A9D-48D1-4AA3-82F9-B56D2C11FDA1}" srcOrd="0" destOrd="0" presId="urn:microsoft.com/office/officeart/2005/8/layout/venn2"/>
    <dgm:cxn modelId="{C2E4DFFD-66FF-4253-8237-DA360881465A}" type="presParOf" srcId="{2CB563AF-336D-480A-BE54-A96053E38307}" destId="{C81564E5-6F1A-4D86-AA7E-280C738F1D0B}" srcOrd="1" destOrd="0" presId="urn:microsoft.com/office/officeart/2005/8/layout/venn2"/>
    <dgm:cxn modelId="{BAC7EECA-2768-430C-B8A2-03BCC90B7DB7}" type="presParOf" srcId="{772BB3E6-2C59-4EDB-A062-4B49F9C84BE7}" destId="{8FB7F217-B4EF-4FA2-B75D-1BDDD9B877F8}" srcOrd="2" destOrd="0" presId="urn:microsoft.com/office/officeart/2005/8/layout/venn2"/>
    <dgm:cxn modelId="{9F18D5B6-176C-478F-BCC6-227DFA953707}" type="presParOf" srcId="{8FB7F217-B4EF-4FA2-B75D-1BDDD9B877F8}" destId="{A6655BD1-AEFE-4940-8C76-A70500799A01}" srcOrd="0" destOrd="0" presId="urn:microsoft.com/office/officeart/2005/8/layout/venn2"/>
    <dgm:cxn modelId="{1B697D63-95FA-4980-8288-43691E119CF8}" type="presParOf" srcId="{8FB7F217-B4EF-4FA2-B75D-1BDDD9B877F8}" destId="{B85A7C02-D0E8-4206-9E00-876E31B64951}"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2C8CFA-35B6-4F8A-8A6B-7E59E12BEC31}" type="doc">
      <dgm:prSet loTypeId="urn:microsoft.com/office/officeart/2005/8/layout/venn2" loCatId="relationship" qsTypeId="urn:microsoft.com/office/officeart/2005/8/quickstyle/simple1" qsCatId="simple" csTypeId="urn:microsoft.com/office/officeart/2005/8/colors/colorful1" csCatId="colorful" phldr="1"/>
      <dgm:spPr/>
    </dgm:pt>
    <dgm:pt modelId="{0D0FA633-1753-4225-962F-8639337B801F}">
      <dgm:prSet phldrT="[Text]" custT="1"/>
      <dgm:spPr>
        <a:ln>
          <a:solidFill>
            <a:schemeClr val="tx1"/>
          </a:solidFill>
        </a:ln>
      </dgm:spPr>
      <dgm:t>
        <a:bodyPr/>
        <a:lstStyle/>
        <a:p>
          <a:r>
            <a:rPr lang="en-US" sz="2000" dirty="0">
              <a:solidFill>
                <a:srgbClr val="3E3D3C"/>
              </a:solidFill>
              <a:latin typeface="Sherman Sans" pitchFamily="2" charset="0"/>
            </a:rPr>
            <a:t>Analytical Skills</a:t>
          </a:r>
        </a:p>
      </dgm:t>
    </dgm:pt>
    <dgm:pt modelId="{81668B1B-3CD1-40D1-8FC2-81D3AB88507A}" type="parTrans" cxnId="{42ABBA31-B0B6-45B9-8423-FFC8255226A5}">
      <dgm:prSet/>
      <dgm:spPr/>
      <dgm:t>
        <a:bodyPr/>
        <a:lstStyle/>
        <a:p>
          <a:endParaRPr lang="en-US"/>
        </a:p>
      </dgm:t>
    </dgm:pt>
    <dgm:pt modelId="{337BE03E-63BF-44AC-8F77-E4FF9E03B5B9}" type="sibTrans" cxnId="{42ABBA31-B0B6-45B9-8423-FFC8255226A5}">
      <dgm:prSet/>
      <dgm:spPr/>
      <dgm:t>
        <a:bodyPr/>
        <a:lstStyle/>
        <a:p>
          <a:endParaRPr lang="en-US"/>
        </a:p>
      </dgm:t>
    </dgm:pt>
    <dgm:pt modelId="{3D801B9D-82E9-444F-B192-F28E54FD4C53}">
      <dgm:prSet phldrT="[Text]"/>
      <dgm:spPr>
        <a:noFill/>
        <a:ln>
          <a:noFill/>
        </a:ln>
      </dgm:spPr>
      <dgm:t>
        <a:bodyPr/>
        <a:lstStyle/>
        <a:p>
          <a:r>
            <a:rPr lang="en-US" dirty="0"/>
            <a:t>Subject-matter</a:t>
          </a:r>
        </a:p>
      </dgm:t>
    </dgm:pt>
    <dgm:pt modelId="{C58B617D-08E3-4500-9D14-F1D73F6901ED}" type="sibTrans" cxnId="{E9DA68A2-C16B-4440-99B0-BB6B3C1D2981}">
      <dgm:prSet/>
      <dgm:spPr/>
      <dgm:t>
        <a:bodyPr/>
        <a:lstStyle/>
        <a:p>
          <a:endParaRPr lang="en-US"/>
        </a:p>
      </dgm:t>
    </dgm:pt>
    <dgm:pt modelId="{527A4F41-F015-4ED9-9AA9-E898EE30458E}" type="parTrans" cxnId="{E9DA68A2-C16B-4440-99B0-BB6B3C1D2981}">
      <dgm:prSet/>
      <dgm:spPr/>
      <dgm:t>
        <a:bodyPr/>
        <a:lstStyle/>
        <a:p>
          <a:endParaRPr lang="en-US"/>
        </a:p>
      </dgm:t>
    </dgm:pt>
    <dgm:pt modelId="{9A1330A1-CE8C-4AC1-B722-5EEB8C14E838}">
      <dgm:prSet phldrT="[Text]"/>
      <dgm:spPr>
        <a:noFill/>
        <a:ln>
          <a:noFill/>
        </a:ln>
      </dgm:spPr>
      <dgm:t>
        <a:bodyPr/>
        <a:lstStyle/>
        <a:p>
          <a:r>
            <a:rPr lang="en-US" dirty="0"/>
            <a:t>Practical</a:t>
          </a:r>
        </a:p>
      </dgm:t>
    </dgm:pt>
    <dgm:pt modelId="{209A8772-69BF-421A-9A81-4CF2DF96FCE3}" type="sibTrans" cxnId="{CFD8FE91-7545-4151-9724-76BC4020AB97}">
      <dgm:prSet/>
      <dgm:spPr/>
      <dgm:t>
        <a:bodyPr/>
        <a:lstStyle/>
        <a:p>
          <a:endParaRPr lang="en-US"/>
        </a:p>
      </dgm:t>
    </dgm:pt>
    <dgm:pt modelId="{BFB3BF5C-EA97-4CFF-BA8D-B87DFF802E34}" type="parTrans" cxnId="{CFD8FE91-7545-4151-9724-76BC4020AB97}">
      <dgm:prSet/>
      <dgm:spPr/>
      <dgm:t>
        <a:bodyPr/>
        <a:lstStyle/>
        <a:p>
          <a:endParaRPr lang="en-US"/>
        </a:p>
      </dgm:t>
    </dgm:pt>
    <dgm:pt modelId="{772BB3E6-2C59-4EDB-A062-4B49F9C84BE7}" type="pres">
      <dgm:prSet presAssocID="{0F2C8CFA-35B6-4F8A-8A6B-7E59E12BEC31}" presName="Name0" presStyleCnt="0">
        <dgm:presLayoutVars>
          <dgm:chMax val="7"/>
          <dgm:resizeHandles val="exact"/>
        </dgm:presLayoutVars>
      </dgm:prSet>
      <dgm:spPr/>
    </dgm:pt>
    <dgm:pt modelId="{1058E0E8-C11C-417F-98C9-799068C23501}" type="pres">
      <dgm:prSet presAssocID="{0F2C8CFA-35B6-4F8A-8A6B-7E59E12BEC31}" presName="comp1" presStyleCnt="0"/>
      <dgm:spPr/>
    </dgm:pt>
    <dgm:pt modelId="{66EF0795-9294-4800-8E85-9D2EE6E20172}" type="pres">
      <dgm:prSet presAssocID="{0F2C8CFA-35B6-4F8A-8A6B-7E59E12BEC31}" presName="circle1" presStyleLbl="node1" presStyleIdx="0" presStyleCnt="3" custLinFactNeighborX="-1117"/>
      <dgm:spPr/>
    </dgm:pt>
    <dgm:pt modelId="{E17652A7-863A-44B5-96B1-74F1DC551918}" type="pres">
      <dgm:prSet presAssocID="{0F2C8CFA-35B6-4F8A-8A6B-7E59E12BEC31}" presName="c1text" presStyleLbl="node1" presStyleIdx="0" presStyleCnt="3">
        <dgm:presLayoutVars>
          <dgm:bulletEnabled val="1"/>
        </dgm:presLayoutVars>
      </dgm:prSet>
      <dgm:spPr/>
    </dgm:pt>
    <dgm:pt modelId="{2CB563AF-336D-480A-BE54-A96053E38307}" type="pres">
      <dgm:prSet presAssocID="{0F2C8CFA-35B6-4F8A-8A6B-7E59E12BEC31}" presName="comp2" presStyleCnt="0"/>
      <dgm:spPr/>
    </dgm:pt>
    <dgm:pt modelId="{15014A9D-48D1-4AA3-82F9-B56D2C11FDA1}" type="pres">
      <dgm:prSet presAssocID="{0F2C8CFA-35B6-4F8A-8A6B-7E59E12BEC31}" presName="circle2" presStyleLbl="node1" presStyleIdx="1" presStyleCnt="3"/>
      <dgm:spPr/>
    </dgm:pt>
    <dgm:pt modelId="{C81564E5-6F1A-4D86-AA7E-280C738F1D0B}" type="pres">
      <dgm:prSet presAssocID="{0F2C8CFA-35B6-4F8A-8A6B-7E59E12BEC31}" presName="c2text" presStyleLbl="node1" presStyleIdx="1" presStyleCnt="3">
        <dgm:presLayoutVars>
          <dgm:bulletEnabled val="1"/>
        </dgm:presLayoutVars>
      </dgm:prSet>
      <dgm:spPr/>
    </dgm:pt>
    <dgm:pt modelId="{8FB7F217-B4EF-4FA2-B75D-1BDDD9B877F8}" type="pres">
      <dgm:prSet presAssocID="{0F2C8CFA-35B6-4F8A-8A6B-7E59E12BEC31}" presName="comp3" presStyleCnt="0"/>
      <dgm:spPr/>
    </dgm:pt>
    <dgm:pt modelId="{A6655BD1-AEFE-4940-8C76-A70500799A01}" type="pres">
      <dgm:prSet presAssocID="{0F2C8CFA-35B6-4F8A-8A6B-7E59E12BEC31}" presName="circle3" presStyleLbl="node1" presStyleIdx="2" presStyleCnt="3"/>
      <dgm:spPr/>
    </dgm:pt>
    <dgm:pt modelId="{B85A7C02-D0E8-4206-9E00-876E31B64951}" type="pres">
      <dgm:prSet presAssocID="{0F2C8CFA-35B6-4F8A-8A6B-7E59E12BEC31}" presName="c3text" presStyleLbl="node1" presStyleIdx="2" presStyleCnt="3">
        <dgm:presLayoutVars>
          <dgm:bulletEnabled val="1"/>
        </dgm:presLayoutVars>
      </dgm:prSet>
      <dgm:spPr/>
    </dgm:pt>
  </dgm:ptLst>
  <dgm:cxnLst>
    <dgm:cxn modelId="{8F2F730B-90D8-452F-AF2A-80DA425B0C4D}" type="presOf" srcId="{3D801B9D-82E9-444F-B192-F28E54FD4C53}" destId="{15014A9D-48D1-4AA3-82F9-B56D2C11FDA1}" srcOrd="0" destOrd="0" presId="urn:microsoft.com/office/officeart/2005/8/layout/venn2"/>
    <dgm:cxn modelId="{42ABBA31-B0B6-45B9-8423-FFC8255226A5}" srcId="{0F2C8CFA-35B6-4F8A-8A6B-7E59E12BEC31}" destId="{0D0FA633-1753-4225-962F-8639337B801F}" srcOrd="2" destOrd="0" parTransId="{81668B1B-3CD1-40D1-8FC2-81D3AB88507A}" sibTransId="{337BE03E-63BF-44AC-8F77-E4FF9E03B5B9}"/>
    <dgm:cxn modelId="{7E29A434-EF78-4031-BAF1-C18ABD08BC6E}" type="presOf" srcId="{9A1330A1-CE8C-4AC1-B722-5EEB8C14E838}" destId="{E17652A7-863A-44B5-96B1-74F1DC551918}" srcOrd="1" destOrd="0" presId="urn:microsoft.com/office/officeart/2005/8/layout/venn2"/>
    <dgm:cxn modelId="{61BAA14C-C5EE-4CC8-946C-03B4615033E4}" type="presOf" srcId="{3D801B9D-82E9-444F-B192-F28E54FD4C53}" destId="{C81564E5-6F1A-4D86-AA7E-280C738F1D0B}" srcOrd="1" destOrd="0" presId="urn:microsoft.com/office/officeart/2005/8/layout/venn2"/>
    <dgm:cxn modelId="{2E363471-658B-4595-9634-51C28938352F}" type="presOf" srcId="{0F2C8CFA-35B6-4F8A-8A6B-7E59E12BEC31}" destId="{772BB3E6-2C59-4EDB-A062-4B49F9C84BE7}" srcOrd="0" destOrd="0" presId="urn:microsoft.com/office/officeart/2005/8/layout/venn2"/>
    <dgm:cxn modelId="{331E4355-D8B4-4C77-A86C-3B35D732EC5D}" type="presOf" srcId="{0D0FA633-1753-4225-962F-8639337B801F}" destId="{A6655BD1-AEFE-4940-8C76-A70500799A01}" srcOrd="0" destOrd="0" presId="urn:microsoft.com/office/officeart/2005/8/layout/venn2"/>
    <dgm:cxn modelId="{CFD8FE91-7545-4151-9724-76BC4020AB97}" srcId="{0F2C8CFA-35B6-4F8A-8A6B-7E59E12BEC31}" destId="{9A1330A1-CE8C-4AC1-B722-5EEB8C14E838}" srcOrd="0" destOrd="0" parTransId="{BFB3BF5C-EA97-4CFF-BA8D-B87DFF802E34}" sibTransId="{209A8772-69BF-421A-9A81-4CF2DF96FCE3}"/>
    <dgm:cxn modelId="{FA374B9F-213E-499B-8A5F-DAE5FEFE0A5A}" type="presOf" srcId="{0D0FA633-1753-4225-962F-8639337B801F}" destId="{B85A7C02-D0E8-4206-9E00-876E31B64951}" srcOrd="1" destOrd="0" presId="urn:microsoft.com/office/officeart/2005/8/layout/venn2"/>
    <dgm:cxn modelId="{E9DA68A2-C16B-4440-99B0-BB6B3C1D2981}" srcId="{0F2C8CFA-35B6-4F8A-8A6B-7E59E12BEC31}" destId="{3D801B9D-82E9-444F-B192-F28E54FD4C53}" srcOrd="1" destOrd="0" parTransId="{527A4F41-F015-4ED9-9AA9-E898EE30458E}" sibTransId="{C58B617D-08E3-4500-9D14-F1D73F6901ED}"/>
    <dgm:cxn modelId="{5E2659FE-D9F6-4F80-B090-6E8AA172FE40}" type="presOf" srcId="{9A1330A1-CE8C-4AC1-B722-5EEB8C14E838}" destId="{66EF0795-9294-4800-8E85-9D2EE6E20172}" srcOrd="0" destOrd="0" presId="urn:microsoft.com/office/officeart/2005/8/layout/venn2"/>
    <dgm:cxn modelId="{64FFA343-301B-483D-974C-250434E7D106}" type="presParOf" srcId="{772BB3E6-2C59-4EDB-A062-4B49F9C84BE7}" destId="{1058E0E8-C11C-417F-98C9-799068C23501}" srcOrd="0" destOrd="0" presId="urn:microsoft.com/office/officeart/2005/8/layout/venn2"/>
    <dgm:cxn modelId="{86C13FFD-1866-4D38-9A55-C9040130C5CC}" type="presParOf" srcId="{1058E0E8-C11C-417F-98C9-799068C23501}" destId="{66EF0795-9294-4800-8E85-9D2EE6E20172}" srcOrd="0" destOrd="0" presId="urn:microsoft.com/office/officeart/2005/8/layout/venn2"/>
    <dgm:cxn modelId="{D7EB01E4-C7F2-4F18-82CF-308CF24603CA}" type="presParOf" srcId="{1058E0E8-C11C-417F-98C9-799068C23501}" destId="{E17652A7-863A-44B5-96B1-74F1DC551918}" srcOrd="1" destOrd="0" presId="urn:microsoft.com/office/officeart/2005/8/layout/venn2"/>
    <dgm:cxn modelId="{DC0372B7-18F8-4BD8-A09D-CED078BBA657}" type="presParOf" srcId="{772BB3E6-2C59-4EDB-A062-4B49F9C84BE7}" destId="{2CB563AF-336D-480A-BE54-A96053E38307}" srcOrd="1" destOrd="0" presId="urn:microsoft.com/office/officeart/2005/8/layout/venn2"/>
    <dgm:cxn modelId="{78786BE5-D7A1-459C-A87D-6AB933934262}" type="presParOf" srcId="{2CB563AF-336D-480A-BE54-A96053E38307}" destId="{15014A9D-48D1-4AA3-82F9-B56D2C11FDA1}" srcOrd="0" destOrd="0" presId="urn:microsoft.com/office/officeart/2005/8/layout/venn2"/>
    <dgm:cxn modelId="{C2E4DFFD-66FF-4253-8237-DA360881465A}" type="presParOf" srcId="{2CB563AF-336D-480A-BE54-A96053E38307}" destId="{C81564E5-6F1A-4D86-AA7E-280C738F1D0B}" srcOrd="1" destOrd="0" presId="urn:microsoft.com/office/officeart/2005/8/layout/venn2"/>
    <dgm:cxn modelId="{BAC7EECA-2768-430C-B8A2-03BCC90B7DB7}" type="presParOf" srcId="{772BB3E6-2C59-4EDB-A062-4B49F9C84BE7}" destId="{8FB7F217-B4EF-4FA2-B75D-1BDDD9B877F8}" srcOrd="2" destOrd="0" presId="urn:microsoft.com/office/officeart/2005/8/layout/venn2"/>
    <dgm:cxn modelId="{9F18D5B6-176C-478F-BCC6-227DFA953707}" type="presParOf" srcId="{8FB7F217-B4EF-4FA2-B75D-1BDDD9B877F8}" destId="{A6655BD1-AEFE-4940-8C76-A70500799A01}" srcOrd="0" destOrd="0" presId="urn:microsoft.com/office/officeart/2005/8/layout/venn2"/>
    <dgm:cxn modelId="{1B697D63-95FA-4980-8288-43691E119CF8}" type="presParOf" srcId="{8FB7F217-B4EF-4FA2-B75D-1BDDD9B877F8}" destId="{B85A7C02-D0E8-4206-9E00-876E31B64951}"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2C8CFA-35B6-4F8A-8A6B-7E59E12BEC31}" type="doc">
      <dgm:prSet loTypeId="urn:microsoft.com/office/officeart/2005/8/layout/venn2" loCatId="relationship" qsTypeId="urn:microsoft.com/office/officeart/2005/8/quickstyle/simple1" qsCatId="simple" csTypeId="urn:microsoft.com/office/officeart/2005/8/colors/colorful1" csCatId="colorful" phldr="1"/>
      <dgm:spPr/>
    </dgm:pt>
    <dgm:pt modelId="{0D0FA633-1753-4225-962F-8639337B801F}">
      <dgm:prSet phldrT="[Text]"/>
      <dgm:spPr>
        <a:ln>
          <a:solidFill>
            <a:srgbClr val="3E3D3C"/>
          </a:solidFill>
        </a:ln>
      </dgm:spPr>
      <dgm:t>
        <a:bodyPr/>
        <a:lstStyle/>
        <a:p>
          <a:r>
            <a:rPr lang="en-US" dirty="0">
              <a:solidFill>
                <a:srgbClr val="3E3D3C"/>
              </a:solidFill>
              <a:latin typeface="Sherman Sans" pitchFamily="2" charset="0"/>
            </a:rPr>
            <a:t>Analytical Skills</a:t>
          </a:r>
        </a:p>
      </dgm:t>
    </dgm:pt>
    <dgm:pt modelId="{81668B1B-3CD1-40D1-8FC2-81D3AB88507A}" type="parTrans" cxnId="{42ABBA31-B0B6-45B9-8423-FFC8255226A5}">
      <dgm:prSet/>
      <dgm:spPr/>
      <dgm:t>
        <a:bodyPr/>
        <a:lstStyle/>
        <a:p>
          <a:endParaRPr lang="en-US"/>
        </a:p>
      </dgm:t>
    </dgm:pt>
    <dgm:pt modelId="{337BE03E-63BF-44AC-8F77-E4FF9E03B5B9}" type="sibTrans" cxnId="{42ABBA31-B0B6-45B9-8423-FFC8255226A5}">
      <dgm:prSet/>
      <dgm:spPr/>
      <dgm:t>
        <a:bodyPr/>
        <a:lstStyle/>
        <a:p>
          <a:endParaRPr lang="en-US"/>
        </a:p>
      </dgm:t>
    </dgm:pt>
    <dgm:pt modelId="{3D801B9D-82E9-444F-B192-F28E54FD4C53}">
      <dgm:prSet phldrT="[Text]"/>
      <dgm:spPr>
        <a:ln>
          <a:solidFill>
            <a:srgbClr val="3E3D3C"/>
          </a:solidFill>
        </a:ln>
      </dgm:spPr>
      <dgm:t>
        <a:bodyPr/>
        <a:lstStyle/>
        <a:p>
          <a:r>
            <a:rPr lang="en-US" dirty="0">
              <a:solidFill>
                <a:srgbClr val="3E3D3C"/>
              </a:solidFill>
            </a:rPr>
            <a:t>Subject-Matter Expertise</a:t>
          </a:r>
        </a:p>
      </dgm:t>
    </dgm:pt>
    <dgm:pt modelId="{C58B617D-08E3-4500-9D14-F1D73F6901ED}" type="sibTrans" cxnId="{E9DA68A2-C16B-4440-99B0-BB6B3C1D2981}">
      <dgm:prSet/>
      <dgm:spPr/>
      <dgm:t>
        <a:bodyPr/>
        <a:lstStyle/>
        <a:p>
          <a:endParaRPr lang="en-US"/>
        </a:p>
      </dgm:t>
    </dgm:pt>
    <dgm:pt modelId="{527A4F41-F015-4ED9-9AA9-E898EE30458E}" type="parTrans" cxnId="{E9DA68A2-C16B-4440-99B0-BB6B3C1D2981}">
      <dgm:prSet/>
      <dgm:spPr/>
      <dgm:t>
        <a:bodyPr/>
        <a:lstStyle/>
        <a:p>
          <a:endParaRPr lang="en-US"/>
        </a:p>
      </dgm:t>
    </dgm:pt>
    <dgm:pt modelId="{9A1330A1-CE8C-4AC1-B722-5EEB8C14E838}">
      <dgm:prSet phldrT="[Text]"/>
      <dgm:spPr>
        <a:noFill/>
        <a:ln>
          <a:noFill/>
        </a:ln>
      </dgm:spPr>
      <dgm:t>
        <a:bodyPr/>
        <a:lstStyle/>
        <a:p>
          <a:endParaRPr lang="en-US" dirty="0">
            <a:solidFill>
              <a:srgbClr val="3E3D3C"/>
            </a:solidFill>
          </a:endParaRPr>
        </a:p>
      </dgm:t>
    </dgm:pt>
    <dgm:pt modelId="{209A8772-69BF-421A-9A81-4CF2DF96FCE3}" type="sibTrans" cxnId="{CFD8FE91-7545-4151-9724-76BC4020AB97}">
      <dgm:prSet/>
      <dgm:spPr/>
      <dgm:t>
        <a:bodyPr/>
        <a:lstStyle/>
        <a:p>
          <a:endParaRPr lang="en-US"/>
        </a:p>
      </dgm:t>
    </dgm:pt>
    <dgm:pt modelId="{BFB3BF5C-EA97-4CFF-BA8D-B87DFF802E34}" type="parTrans" cxnId="{CFD8FE91-7545-4151-9724-76BC4020AB97}">
      <dgm:prSet/>
      <dgm:spPr/>
      <dgm:t>
        <a:bodyPr/>
        <a:lstStyle/>
        <a:p>
          <a:endParaRPr lang="en-US"/>
        </a:p>
      </dgm:t>
    </dgm:pt>
    <dgm:pt modelId="{772BB3E6-2C59-4EDB-A062-4B49F9C84BE7}" type="pres">
      <dgm:prSet presAssocID="{0F2C8CFA-35B6-4F8A-8A6B-7E59E12BEC31}" presName="Name0" presStyleCnt="0">
        <dgm:presLayoutVars>
          <dgm:chMax val="7"/>
          <dgm:resizeHandles val="exact"/>
        </dgm:presLayoutVars>
      </dgm:prSet>
      <dgm:spPr/>
    </dgm:pt>
    <dgm:pt modelId="{1058E0E8-C11C-417F-98C9-799068C23501}" type="pres">
      <dgm:prSet presAssocID="{0F2C8CFA-35B6-4F8A-8A6B-7E59E12BEC31}" presName="comp1" presStyleCnt="0"/>
      <dgm:spPr/>
    </dgm:pt>
    <dgm:pt modelId="{66EF0795-9294-4800-8E85-9D2EE6E20172}" type="pres">
      <dgm:prSet presAssocID="{0F2C8CFA-35B6-4F8A-8A6B-7E59E12BEC31}" presName="circle1" presStyleLbl="node1" presStyleIdx="0" presStyleCnt="3" custLinFactNeighborX="-1117" custLinFactNeighborY="2949"/>
      <dgm:spPr/>
    </dgm:pt>
    <dgm:pt modelId="{E17652A7-863A-44B5-96B1-74F1DC551918}" type="pres">
      <dgm:prSet presAssocID="{0F2C8CFA-35B6-4F8A-8A6B-7E59E12BEC31}" presName="c1text" presStyleLbl="node1" presStyleIdx="0" presStyleCnt="3">
        <dgm:presLayoutVars>
          <dgm:bulletEnabled val="1"/>
        </dgm:presLayoutVars>
      </dgm:prSet>
      <dgm:spPr/>
    </dgm:pt>
    <dgm:pt modelId="{2CB563AF-336D-480A-BE54-A96053E38307}" type="pres">
      <dgm:prSet presAssocID="{0F2C8CFA-35B6-4F8A-8A6B-7E59E12BEC31}" presName="comp2" presStyleCnt="0"/>
      <dgm:spPr/>
    </dgm:pt>
    <dgm:pt modelId="{15014A9D-48D1-4AA3-82F9-B56D2C11FDA1}" type="pres">
      <dgm:prSet presAssocID="{0F2C8CFA-35B6-4F8A-8A6B-7E59E12BEC31}" presName="circle2" presStyleLbl="node1" presStyleIdx="1" presStyleCnt="3" custLinFactNeighborY="-15610"/>
      <dgm:spPr/>
    </dgm:pt>
    <dgm:pt modelId="{C81564E5-6F1A-4D86-AA7E-280C738F1D0B}" type="pres">
      <dgm:prSet presAssocID="{0F2C8CFA-35B6-4F8A-8A6B-7E59E12BEC31}" presName="c2text" presStyleLbl="node1" presStyleIdx="1" presStyleCnt="3">
        <dgm:presLayoutVars>
          <dgm:bulletEnabled val="1"/>
        </dgm:presLayoutVars>
      </dgm:prSet>
      <dgm:spPr/>
    </dgm:pt>
    <dgm:pt modelId="{8FB7F217-B4EF-4FA2-B75D-1BDDD9B877F8}" type="pres">
      <dgm:prSet presAssocID="{0F2C8CFA-35B6-4F8A-8A6B-7E59E12BEC31}" presName="comp3" presStyleCnt="0"/>
      <dgm:spPr/>
    </dgm:pt>
    <dgm:pt modelId="{A6655BD1-AEFE-4940-8C76-A70500799A01}" type="pres">
      <dgm:prSet presAssocID="{0F2C8CFA-35B6-4F8A-8A6B-7E59E12BEC31}" presName="circle3" presStyleLbl="node1" presStyleIdx="2" presStyleCnt="3" custLinFactNeighborX="137" custLinFactNeighborY="-27015"/>
      <dgm:spPr/>
    </dgm:pt>
    <dgm:pt modelId="{B85A7C02-D0E8-4206-9E00-876E31B64951}" type="pres">
      <dgm:prSet presAssocID="{0F2C8CFA-35B6-4F8A-8A6B-7E59E12BEC31}" presName="c3text" presStyleLbl="node1" presStyleIdx="2" presStyleCnt="3">
        <dgm:presLayoutVars>
          <dgm:bulletEnabled val="1"/>
        </dgm:presLayoutVars>
      </dgm:prSet>
      <dgm:spPr/>
    </dgm:pt>
  </dgm:ptLst>
  <dgm:cxnLst>
    <dgm:cxn modelId="{8F2F730B-90D8-452F-AF2A-80DA425B0C4D}" type="presOf" srcId="{3D801B9D-82E9-444F-B192-F28E54FD4C53}" destId="{15014A9D-48D1-4AA3-82F9-B56D2C11FDA1}" srcOrd="0" destOrd="0" presId="urn:microsoft.com/office/officeart/2005/8/layout/venn2"/>
    <dgm:cxn modelId="{42ABBA31-B0B6-45B9-8423-FFC8255226A5}" srcId="{0F2C8CFA-35B6-4F8A-8A6B-7E59E12BEC31}" destId="{0D0FA633-1753-4225-962F-8639337B801F}" srcOrd="2" destOrd="0" parTransId="{81668B1B-3CD1-40D1-8FC2-81D3AB88507A}" sibTransId="{337BE03E-63BF-44AC-8F77-E4FF9E03B5B9}"/>
    <dgm:cxn modelId="{7E29A434-EF78-4031-BAF1-C18ABD08BC6E}" type="presOf" srcId="{9A1330A1-CE8C-4AC1-B722-5EEB8C14E838}" destId="{E17652A7-863A-44B5-96B1-74F1DC551918}" srcOrd="1" destOrd="0" presId="urn:microsoft.com/office/officeart/2005/8/layout/venn2"/>
    <dgm:cxn modelId="{61BAA14C-C5EE-4CC8-946C-03B4615033E4}" type="presOf" srcId="{3D801B9D-82E9-444F-B192-F28E54FD4C53}" destId="{C81564E5-6F1A-4D86-AA7E-280C738F1D0B}" srcOrd="1" destOrd="0" presId="urn:microsoft.com/office/officeart/2005/8/layout/venn2"/>
    <dgm:cxn modelId="{2E363471-658B-4595-9634-51C28938352F}" type="presOf" srcId="{0F2C8CFA-35B6-4F8A-8A6B-7E59E12BEC31}" destId="{772BB3E6-2C59-4EDB-A062-4B49F9C84BE7}" srcOrd="0" destOrd="0" presId="urn:microsoft.com/office/officeart/2005/8/layout/venn2"/>
    <dgm:cxn modelId="{331E4355-D8B4-4C77-A86C-3B35D732EC5D}" type="presOf" srcId="{0D0FA633-1753-4225-962F-8639337B801F}" destId="{A6655BD1-AEFE-4940-8C76-A70500799A01}" srcOrd="0" destOrd="0" presId="urn:microsoft.com/office/officeart/2005/8/layout/venn2"/>
    <dgm:cxn modelId="{CFD8FE91-7545-4151-9724-76BC4020AB97}" srcId="{0F2C8CFA-35B6-4F8A-8A6B-7E59E12BEC31}" destId="{9A1330A1-CE8C-4AC1-B722-5EEB8C14E838}" srcOrd="0" destOrd="0" parTransId="{BFB3BF5C-EA97-4CFF-BA8D-B87DFF802E34}" sibTransId="{209A8772-69BF-421A-9A81-4CF2DF96FCE3}"/>
    <dgm:cxn modelId="{FA374B9F-213E-499B-8A5F-DAE5FEFE0A5A}" type="presOf" srcId="{0D0FA633-1753-4225-962F-8639337B801F}" destId="{B85A7C02-D0E8-4206-9E00-876E31B64951}" srcOrd="1" destOrd="0" presId="urn:microsoft.com/office/officeart/2005/8/layout/venn2"/>
    <dgm:cxn modelId="{E9DA68A2-C16B-4440-99B0-BB6B3C1D2981}" srcId="{0F2C8CFA-35B6-4F8A-8A6B-7E59E12BEC31}" destId="{3D801B9D-82E9-444F-B192-F28E54FD4C53}" srcOrd="1" destOrd="0" parTransId="{527A4F41-F015-4ED9-9AA9-E898EE30458E}" sibTransId="{C58B617D-08E3-4500-9D14-F1D73F6901ED}"/>
    <dgm:cxn modelId="{5E2659FE-D9F6-4F80-B090-6E8AA172FE40}" type="presOf" srcId="{9A1330A1-CE8C-4AC1-B722-5EEB8C14E838}" destId="{66EF0795-9294-4800-8E85-9D2EE6E20172}" srcOrd="0" destOrd="0" presId="urn:microsoft.com/office/officeart/2005/8/layout/venn2"/>
    <dgm:cxn modelId="{64FFA343-301B-483D-974C-250434E7D106}" type="presParOf" srcId="{772BB3E6-2C59-4EDB-A062-4B49F9C84BE7}" destId="{1058E0E8-C11C-417F-98C9-799068C23501}" srcOrd="0" destOrd="0" presId="urn:microsoft.com/office/officeart/2005/8/layout/venn2"/>
    <dgm:cxn modelId="{86C13FFD-1866-4D38-9A55-C9040130C5CC}" type="presParOf" srcId="{1058E0E8-C11C-417F-98C9-799068C23501}" destId="{66EF0795-9294-4800-8E85-9D2EE6E20172}" srcOrd="0" destOrd="0" presId="urn:microsoft.com/office/officeart/2005/8/layout/venn2"/>
    <dgm:cxn modelId="{D7EB01E4-C7F2-4F18-82CF-308CF24603CA}" type="presParOf" srcId="{1058E0E8-C11C-417F-98C9-799068C23501}" destId="{E17652A7-863A-44B5-96B1-74F1DC551918}" srcOrd="1" destOrd="0" presId="urn:microsoft.com/office/officeart/2005/8/layout/venn2"/>
    <dgm:cxn modelId="{DC0372B7-18F8-4BD8-A09D-CED078BBA657}" type="presParOf" srcId="{772BB3E6-2C59-4EDB-A062-4B49F9C84BE7}" destId="{2CB563AF-336D-480A-BE54-A96053E38307}" srcOrd="1" destOrd="0" presId="urn:microsoft.com/office/officeart/2005/8/layout/venn2"/>
    <dgm:cxn modelId="{78786BE5-D7A1-459C-A87D-6AB933934262}" type="presParOf" srcId="{2CB563AF-336D-480A-BE54-A96053E38307}" destId="{15014A9D-48D1-4AA3-82F9-B56D2C11FDA1}" srcOrd="0" destOrd="0" presId="urn:microsoft.com/office/officeart/2005/8/layout/venn2"/>
    <dgm:cxn modelId="{C2E4DFFD-66FF-4253-8237-DA360881465A}" type="presParOf" srcId="{2CB563AF-336D-480A-BE54-A96053E38307}" destId="{C81564E5-6F1A-4D86-AA7E-280C738F1D0B}" srcOrd="1" destOrd="0" presId="urn:microsoft.com/office/officeart/2005/8/layout/venn2"/>
    <dgm:cxn modelId="{BAC7EECA-2768-430C-B8A2-03BCC90B7DB7}" type="presParOf" srcId="{772BB3E6-2C59-4EDB-A062-4B49F9C84BE7}" destId="{8FB7F217-B4EF-4FA2-B75D-1BDDD9B877F8}" srcOrd="2" destOrd="0" presId="urn:microsoft.com/office/officeart/2005/8/layout/venn2"/>
    <dgm:cxn modelId="{9F18D5B6-176C-478F-BCC6-227DFA953707}" type="presParOf" srcId="{8FB7F217-B4EF-4FA2-B75D-1BDDD9B877F8}" destId="{A6655BD1-AEFE-4940-8C76-A70500799A01}" srcOrd="0" destOrd="0" presId="urn:microsoft.com/office/officeart/2005/8/layout/venn2"/>
    <dgm:cxn modelId="{1B697D63-95FA-4980-8288-43691E119CF8}" type="presParOf" srcId="{8FB7F217-B4EF-4FA2-B75D-1BDDD9B877F8}" destId="{B85A7C02-D0E8-4206-9E00-876E31B64951}"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F2C8CFA-35B6-4F8A-8A6B-7E59E12BEC31}" type="doc">
      <dgm:prSet loTypeId="urn:microsoft.com/office/officeart/2005/8/layout/venn2" loCatId="relationship" qsTypeId="urn:microsoft.com/office/officeart/2005/8/quickstyle/simple1" qsCatId="simple" csTypeId="urn:microsoft.com/office/officeart/2005/8/colors/colorful1" csCatId="colorful" phldr="1"/>
      <dgm:spPr/>
    </dgm:pt>
    <dgm:pt modelId="{9A1330A1-CE8C-4AC1-B722-5EEB8C14E838}">
      <dgm:prSet phldrT="[Text]" custT="1"/>
      <dgm:spPr>
        <a:ln>
          <a:solidFill>
            <a:srgbClr val="3E3D3C"/>
          </a:solidFill>
        </a:ln>
      </dgm:spPr>
      <dgm:t>
        <a:bodyPr/>
        <a:lstStyle/>
        <a:p>
          <a:r>
            <a:rPr lang="en-US" sz="2400" dirty="0">
              <a:solidFill>
                <a:srgbClr val="3E3D3C"/>
              </a:solidFill>
              <a:latin typeface="Sherman Sans" pitchFamily="2" charset="0"/>
            </a:rPr>
            <a:t>Practical</a:t>
          </a:r>
        </a:p>
      </dgm:t>
    </dgm:pt>
    <dgm:pt modelId="{BFB3BF5C-EA97-4CFF-BA8D-B87DFF802E34}" type="parTrans" cxnId="{CFD8FE91-7545-4151-9724-76BC4020AB97}">
      <dgm:prSet/>
      <dgm:spPr/>
      <dgm:t>
        <a:bodyPr/>
        <a:lstStyle/>
        <a:p>
          <a:endParaRPr lang="en-US"/>
        </a:p>
      </dgm:t>
    </dgm:pt>
    <dgm:pt modelId="{209A8772-69BF-421A-9A81-4CF2DF96FCE3}" type="sibTrans" cxnId="{CFD8FE91-7545-4151-9724-76BC4020AB97}">
      <dgm:prSet/>
      <dgm:spPr/>
      <dgm:t>
        <a:bodyPr/>
        <a:lstStyle/>
        <a:p>
          <a:endParaRPr lang="en-US"/>
        </a:p>
      </dgm:t>
    </dgm:pt>
    <dgm:pt modelId="{3D801B9D-82E9-444F-B192-F28E54FD4C53}">
      <dgm:prSet phldrT="[Text]" custT="1"/>
      <dgm:spPr>
        <a:ln>
          <a:solidFill>
            <a:srgbClr val="3E3D3C"/>
          </a:solidFill>
        </a:ln>
      </dgm:spPr>
      <dgm:t>
        <a:bodyPr/>
        <a:lstStyle/>
        <a:p>
          <a:r>
            <a:rPr lang="en-US" sz="2000" dirty="0">
              <a:solidFill>
                <a:srgbClr val="3E3D3C"/>
              </a:solidFill>
              <a:latin typeface="Sherman Sans" pitchFamily="2" charset="0"/>
            </a:rPr>
            <a:t>Subject-matter</a:t>
          </a:r>
        </a:p>
      </dgm:t>
    </dgm:pt>
    <dgm:pt modelId="{527A4F41-F015-4ED9-9AA9-E898EE30458E}" type="parTrans" cxnId="{E9DA68A2-C16B-4440-99B0-BB6B3C1D2981}">
      <dgm:prSet/>
      <dgm:spPr/>
      <dgm:t>
        <a:bodyPr/>
        <a:lstStyle/>
        <a:p>
          <a:endParaRPr lang="en-US"/>
        </a:p>
      </dgm:t>
    </dgm:pt>
    <dgm:pt modelId="{C58B617D-08E3-4500-9D14-F1D73F6901ED}" type="sibTrans" cxnId="{E9DA68A2-C16B-4440-99B0-BB6B3C1D2981}">
      <dgm:prSet/>
      <dgm:spPr/>
      <dgm:t>
        <a:bodyPr/>
        <a:lstStyle/>
        <a:p>
          <a:endParaRPr lang="en-US"/>
        </a:p>
      </dgm:t>
    </dgm:pt>
    <dgm:pt modelId="{0D0FA633-1753-4225-962F-8639337B801F}">
      <dgm:prSet phldrT="[Text]"/>
      <dgm:spPr>
        <a:ln>
          <a:solidFill>
            <a:srgbClr val="3E3D3C"/>
          </a:solidFill>
        </a:ln>
      </dgm:spPr>
      <dgm:t>
        <a:bodyPr/>
        <a:lstStyle/>
        <a:p>
          <a:r>
            <a:rPr lang="en-US" dirty="0">
              <a:solidFill>
                <a:srgbClr val="3E3D3C"/>
              </a:solidFill>
              <a:latin typeface="Sherman Sans" pitchFamily="2" charset="0"/>
            </a:rPr>
            <a:t>Technical Skills</a:t>
          </a:r>
        </a:p>
      </dgm:t>
    </dgm:pt>
    <dgm:pt modelId="{81668B1B-3CD1-40D1-8FC2-81D3AB88507A}" type="parTrans" cxnId="{42ABBA31-B0B6-45B9-8423-FFC8255226A5}">
      <dgm:prSet/>
      <dgm:spPr/>
      <dgm:t>
        <a:bodyPr/>
        <a:lstStyle/>
        <a:p>
          <a:endParaRPr lang="en-US"/>
        </a:p>
      </dgm:t>
    </dgm:pt>
    <dgm:pt modelId="{337BE03E-63BF-44AC-8F77-E4FF9E03B5B9}" type="sibTrans" cxnId="{42ABBA31-B0B6-45B9-8423-FFC8255226A5}">
      <dgm:prSet/>
      <dgm:spPr/>
      <dgm:t>
        <a:bodyPr/>
        <a:lstStyle/>
        <a:p>
          <a:endParaRPr lang="en-US"/>
        </a:p>
      </dgm:t>
    </dgm:pt>
    <dgm:pt modelId="{772BB3E6-2C59-4EDB-A062-4B49F9C84BE7}" type="pres">
      <dgm:prSet presAssocID="{0F2C8CFA-35B6-4F8A-8A6B-7E59E12BEC31}" presName="Name0" presStyleCnt="0">
        <dgm:presLayoutVars>
          <dgm:chMax val="7"/>
          <dgm:resizeHandles val="exact"/>
        </dgm:presLayoutVars>
      </dgm:prSet>
      <dgm:spPr/>
    </dgm:pt>
    <dgm:pt modelId="{1058E0E8-C11C-417F-98C9-799068C23501}" type="pres">
      <dgm:prSet presAssocID="{0F2C8CFA-35B6-4F8A-8A6B-7E59E12BEC31}" presName="comp1" presStyleCnt="0"/>
      <dgm:spPr/>
    </dgm:pt>
    <dgm:pt modelId="{66EF0795-9294-4800-8E85-9D2EE6E20172}" type="pres">
      <dgm:prSet presAssocID="{0F2C8CFA-35B6-4F8A-8A6B-7E59E12BEC31}" presName="circle1" presStyleLbl="node1" presStyleIdx="0" presStyleCnt="3"/>
      <dgm:spPr/>
    </dgm:pt>
    <dgm:pt modelId="{E17652A7-863A-44B5-96B1-74F1DC551918}" type="pres">
      <dgm:prSet presAssocID="{0F2C8CFA-35B6-4F8A-8A6B-7E59E12BEC31}" presName="c1text" presStyleLbl="node1" presStyleIdx="0" presStyleCnt="3">
        <dgm:presLayoutVars>
          <dgm:bulletEnabled val="1"/>
        </dgm:presLayoutVars>
      </dgm:prSet>
      <dgm:spPr/>
    </dgm:pt>
    <dgm:pt modelId="{2CB563AF-336D-480A-BE54-A96053E38307}" type="pres">
      <dgm:prSet presAssocID="{0F2C8CFA-35B6-4F8A-8A6B-7E59E12BEC31}" presName="comp2" presStyleCnt="0"/>
      <dgm:spPr/>
    </dgm:pt>
    <dgm:pt modelId="{15014A9D-48D1-4AA3-82F9-B56D2C11FDA1}" type="pres">
      <dgm:prSet presAssocID="{0F2C8CFA-35B6-4F8A-8A6B-7E59E12BEC31}" presName="circle2" presStyleLbl="node1" presStyleIdx="1" presStyleCnt="3" custLinFactNeighborX="-1134" custLinFactNeighborY="0"/>
      <dgm:spPr/>
    </dgm:pt>
    <dgm:pt modelId="{C81564E5-6F1A-4D86-AA7E-280C738F1D0B}" type="pres">
      <dgm:prSet presAssocID="{0F2C8CFA-35B6-4F8A-8A6B-7E59E12BEC31}" presName="c2text" presStyleLbl="node1" presStyleIdx="1" presStyleCnt="3">
        <dgm:presLayoutVars>
          <dgm:bulletEnabled val="1"/>
        </dgm:presLayoutVars>
      </dgm:prSet>
      <dgm:spPr/>
    </dgm:pt>
    <dgm:pt modelId="{8FB7F217-B4EF-4FA2-B75D-1BDDD9B877F8}" type="pres">
      <dgm:prSet presAssocID="{0F2C8CFA-35B6-4F8A-8A6B-7E59E12BEC31}" presName="comp3" presStyleCnt="0"/>
      <dgm:spPr/>
    </dgm:pt>
    <dgm:pt modelId="{A6655BD1-AEFE-4940-8C76-A70500799A01}" type="pres">
      <dgm:prSet presAssocID="{0F2C8CFA-35B6-4F8A-8A6B-7E59E12BEC31}" presName="circle3" presStyleLbl="node1" presStyleIdx="2" presStyleCnt="3"/>
      <dgm:spPr/>
    </dgm:pt>
    <dgm:pt modelId="{B85A7C02-D0E8-4206-9E00-876E31B64951}" type="pres">
      <dgm:prSet presAssocID="{0F2C8CFA-35B6-4F8A-8A6B-7E59E12BEC31}" presName="c3text" presStyleLbl="node1" presStyleIdx="2" presStyleCnt="3">
        <dgm:presLayoutVars>
          <dgm:bulletEnabled val="1"/>
        </dgm:presLayoutVars>
      </dgm:prSet>
      <dgm:spPr/>
    </dgm:pt>
  </dgm:ptLst>
  <dgm:cxnLst>
    <dgm:cxn modelId="{8F2F730B-90D8-452F-AF2A-80DA425B0C4D}" type="presOf" srcId="{3D801B9D-82E9-444F-B192-F28E54FD4C53}" destId="{15014A9D-48D1-4AA3-82F9-B56D2C11FDA1}" srcOrd="0" destOrd="0" presId="urn:microsoft.com/office/officeart/2005/8/layout/venn2"/>
    <dgm:cxn modelId="{42ABBA31-B0B6-45B9-8423-FFC8255226A5}" srcId="{0F2C8CFA-35B6-4F8A-8A6B-7E59E12BEC31}" destId="{0D0FA633-1753-4225-962F-8639337B801F}" srcOrd="2" destOrd="0" parTransId="{81668B1B-3CD1-40D1-8FC2-81D3AB88507A}" sibTransId="{337BE03E-63BF-44AC-8F77-E4FF9E03B5B9}"/>
    <dgm:cxn modelId="{7E29A434-EF78-4031-BAF1-C18ABD08BC6E}" type="presOf" srcId="{9A1330A1-CE8C-4AC1-B722-5EEB8C14E838}" destId="{E17652A7-863A-44B5-96B1-74F1DC551918}" srcOrd="1" destOrd="0" presId="urn:microsoft.com/office/officeart/2005/8/layout/venn2"/>
    <dgm:cxn modelId="{61BAA14C-C5EE-4CC8-946C-03B4615033E4}" type="presOf" srcId="{3D801B9D-82E9-444F-B192-F28E54FD4C53}" destId="{C81564E5-6F1A-4D86-AA7E-280C738F1D0B}" srcOrd="1" destOrd="0" presId="urn:microsoft.com/office/officeart/2005/8/layout/venn2"/>
    <dgm:cxn modelId="{2E363471-658B-4595-9634-51C28938352F}" type="presOf" srcId="{0F2C8CFA-35B6-4F8A-8A6B-7E59E12BEC31}" destId="{772BB3E6-2C59-4EDB-A062-4B49F9C84BE7}" srcOrd="0" destOrd="0" presId="urn:microsoft.com/office/officeart/2005/8/layout/venn2"/>
    <dgm:cxn modelId="{331E4355-D8B4-4C77-A86C-3B35D732EC5D}" type="presOf" srcId="{0D0FA633-1753-4225-962F-8639337B801F}" destId="{A6655BD1-AEFE-4940-8C76-A70500799A01}" srcOrd="0" destOrd="0" presId="urn:microsoft.com/office/officeart/2005/8/layout/venn2"/>
    <dgm:cxn modelId="{CFD8FE91-7545-4151-9724-76BC4020AB97}" srcId="{0F2C8CFA-35B6-4F8A-8A6B-7E59E12BEC31}" destId="{9A1330A1-CE8C-4AC1-B722-5EEB8C14E838}" srcOrd="0" destOrd="0" parTransId="{BFB3BF5C-EA97-4CFF-BA8D-B87DFF802E34}" sibTransId="{209A8772-69BF-421A-9A81-4CF2DF96FCE3}"/>
    <dgm:cxn modelId="{FA374B9F-213E-499B-8A5F-DAE5FEFE0A5A}" type="presOf" srcId="{0D0FA633-1753-4225-962F-8639337B801F}" destId="{B85A7C02-D0E8-4206-9E00-876E31B64951}" srcOrd="1" destOrd="0" presId="urn:microsoft.com/office/officeart/2005/8/layout/venn2"/>
    <dgm:cxn modelId="{E9DA68A2-C16B-4440-99B0-BB6B3C1D2981}" srcId="{0F2C8CFA-35B6-4F8A-8A6B-7E59E12BEC31}" destId="{3D801B9D-82E9-444F-B192-F28E54FD4C53}" srcOrd="1" destOrd="0" parTransId="{527A4F41-F015-4ED9-9AA9-E898EE30458E}" sibTransId="{C58B617D-08E3-4500-9D14-F1D73F6901ED}"/>
    <dgm:cxn modelId="{5E2659FE-D9F6-4F80-B090-6E8AA172FE40}" type="presOf" srcId="{9A1330A1-CE8C-4AC1-B722-5EEB8C14E838}" destId="{66EF0795-9294-4800-8E85-9D2EE6E20172}" srcOrd="0" destOrd="0" presId="urn:microsoft.com/office/officeart/2005/8/layout/venn2"/>
    <dgm:cxn modelId="{64FFA343-301B-483D-974C-250434E7D106}" type="presParOf" srcId="{772BB3E6-2C59-4EDB-A062-4B49F9C84BE7}" destId="{1058E0E8-C11C-417F-98C9-799068C23501}" srcOrd="0" destOrd="0" presId="urn:microsoft.com/office/officeart/2005/8/layout/venn2"/>
    <dgm:cxn modelId="{86C13FFD-1866-4D38-9A55-C9040130C5CC}" type="presParOf" srcId="{1058E0E8-C11C-417F-98C9-799068C23501}" destId="{66EF0795-9294-4800-8E85-9D2EE6E20172}" srcOrd="0" destOrd="0" presId="urn:microsoft.com/office/officeart/2005/8/layout/venn2"/>
    <dgm:cxn modelId="{D7EB01E4-C7F2-4F18-82CF-308CF24603CA}" type="presParOf" srcId="{1058E0E8-C11C-417F-98C9-799068C23501}" destId="{E17652A7-863A-44B5-96B1-74F1DC551918}" srcOrd="1" destOrd="0" presId="urn:microsoft.com/office/officeart/2005/8/layout/venn2"/>
    <dgm:cxn modelId="{DC0372B7-18F8-4BD8-A09D-CED078BBA657}" type="presParOf" srcId="{772BB3E6-2C59-4EDB-A062-4B49F9C84BE7}" destId="{2CB563AF-336D-480A-BE54-A96053E38307}" srcOrd="1" destOrd="0" presId="urn:microsoft.com/office/officeart/2005/8/layout/venn2"/>
    <dgm:cxn modelId="{78786BE5-D7A1-459C-A87D-6AB933934262}" type="presParOf" srcId="{2CB563AF-336D-480A-BE54-A96053E38307}" destId="{15014A9D-48D1-4AA3-82F9-B56D2C11FDA1}" srcOrd="0" destOrd="0" presId="urn:microsoft.com/office/officeart/2005/8/layout/venn2"/>
    <dgm:cxn modelId="{C2E4DFFD-66FF-4253-8237-DA360881465A}" type="presParOf" srcId="{2CB563AF-336D-480A-BE54-A96053E38307}" destId="{C81564E5-6F1A-4D86-AA7E-280C738F1D0B}" srcOrd="1" destOrd="0" presId="urn:microsoft.com/office/officeart/2005/8/layout/venn2"/>
    <dgm:cxn modelId="{BAC7EECA-2768-430C-B8A2-03BCC90B7DB7}" type="presParOf" srcId="{772BB3E6-2C59-4EDB-A062-4B49F9C84BE7}" destId="{8FB7F217-B4EF-4FA2-B75D-1BDDD9B877F8}" srcOrd="2" destOrd="0" presId="urn:microsoft.com/office/officeart/2005/8/layout/venn2"/>
    <dgm:cxn modelId="{9F18D5B6-176C-478F-BCC6-227DFA953707}" type="presParOf" srcId="{8FB7F217-B4EF-4FA2-B75D-1BDDD9B877F8}" destId="{A6655BD1-AEFE-4940-8C76-A70500799A01}" srcOrd="0" destOrd="0" presId="urn:microsoft.com/office/officeart/2005/8/layout/venn2"/>
    <dgm:cxn modelId="{1B697D63-95FA-4980-8288-43691E119CF8}" type="presParOf" srcId="{8FB7F217-B4EF-4FA2-B75D-1BDDD9B877F8}" destId="{B85A7C02-D0E8-4206-9E00-876E31B64951}"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A4C2FC5-3E29-4DB9-B0E1-145560E20D51}" type="doc">
      <dgm:prSet loTypeId="urn:microsoft.com/office/officeart/2005/8/layout/hProcess10#1" loCatId="process" qsTypeId="urn:microsoft.com/office/officeart/2005/8/quickstyle/simple1" qsCatId="simple" csTypeId="urn:microsoft.com/office/officeart/2005/8/colors/colorful1#1" csCatId="colorful" phldr="1"/>
      <dgm:spPr/>
      <dgm:t>
        <a:bodyPr/>
        <a:lstStyle/>
        <a:p>
          <a:endParaRPr lang="en-US"/>
        </a:p>
      </dgm:t>
    </dgm:pt>
    <dgm:pt modelId="{C7A7161C-551E-4EC0-A81D-7E7D31AD8C19}">
      <dgm:prSet phldrT="[Text]"/>
      <dgm:spPr/>
      <dgm:t>
        <a:bodyPr/>
        <a:lstStyle/>
        <a:p>
          <a:r>
            <a:rPr lang="en-US" sz="2100" dirty="0">
              <a:solidFill>
                <a:srgbClr val="3E3D3C"/>
              </a:solidFill>
              <a:latin typeface="Sherman Sans" pitchFamily="2" charset="0"/>
            </a:rPr>
            <a:t>Fall ‘23</a:t>
          </a:r>
        </a:p>
      </dgm:t>
    </dgm:pt>
    <dgm:pt modelId="{2A5AC248-54F2-4F7A-A612-97CEDE30ED13}" type="parTrans" cxnId="{6D8F4374-5869-42DE-AAAF-1F716C55697F}">
      <dgm:prSet/>
      <dgm:spPr/>
      <dgm:t>
        <a:bodyPr/>
        <a:lstStyle/>
        <a:p>
          <a:endParaRPr lang="en-US"/>
        </a:p>
      </dgm:t>
    </dgm:pt>
    <dgm:pt modelId="{B0A6D704-0026-4A17-BF16-4C54B16F44E5}" type="sibTrans" cxnId="{6D8F4374-5869-42DE-AAAF-1F716C55697F}">
      <dgm:prSet/>
      <dgm:spPr/>
      <dgm:t>
        <a:bodyPr/>
        <a:lstStyle/>
        <a:p>
          <a:endParaRPr lang="en-US"/>
        </a:p>
      </dgm:t>
    </dgm:pt>
    <dgm:pt modelId="{AD55AFA6-8283-4EAA-9953-DF6841AF9AD3}">
      <dgm:prSet phldrT="[Text]" custT="1"/>
      <dgm:spPr/>
      <dgm:t>
        <a:bodyPr/>
        <a:lstStyle/>
        <a:p>
          <a:r>
            <a:rPr lang="en-US" sz="1500" dirty="0">
              <a:solidFill>
                <a:srgbClr val="3E3D3C"/>
              </a:solidFill>
              <a:latin typeface="Sherman Sans" pitchFamily="2" charset="0"/>
            </a:rPr>
            <a:t>CORE – PAI 710</a:t>
          </a:r>
        </a:p>
      </dgm:t>
    </dgm:pt>
    <dgm:pt modelId="{1CC7B89E-4DAA-4715-A06E-AE1689FF2A7C}" type="parTrans" cxnId="{C26C7871-2716-4CDD-A98C-DBAFACEA19D5}">
      <dgm:prSet/>
      <dgm:spPr/>
      <dgm:t>
        <a:bodyPr/>
        <a:lstStyle/>
        <a:p>
          <a:endParaRPr lang="en-US"/>
        </a:p>
      </dgm:t>
    </dgm:pt>
    <dgm:pt modelId="{6AF72994-E6AA-41F6-9CD6-3EBA0DD8F68D}" type="sibTrans" cxnId="{C26C7871-2716-4CDD-A98C-DBAFACEA19D5}">
      <dgm:prSet/>
      <dgm:spPr/>
      <dgm:t>
        <a:bodyPr/>
        <a:lstStyle/>
        <a:p>
          <a:endParaRPr lang="en-US"/>
        </a:p>
      </dgm:t>
    </dgm:pt>
    <dgm:pt modelId="{5ABBA50A-F231-4A58-8FAB-EA2F27FAFBCC}">
      <dgm:prSet phldrT="[Text]"/>
      <dgm:spPr/>
      <dgm:t>
        <a:bodyPr/>
        <a:lstStyle/>
        <a:p>
          <a:r>
            <a:rPr lang="en-US" sz="2100" dirty="0">
              <a:solidFill>
                <a:srgbClr val="3E3D3C"/>
              </a:solidFill>
              <a:latin typeface="Sherman Sans" pitchFamily="2" charset="0"/>
            </a:rPr>
            <a:t>Spring ‘24</a:t>
          </a:r>
        </a:p>
      </dgm:t>
    </dgm:pt>
    <dgm:pt modelId="{6BAFBFB4-7D7C-49A8-8261-2F513E4CA657}" type="parTrans" cxnId="{0A166104-4D07-458C-A64B-678BAD62BC37}">
      <dgm:prSet/>
      <dgm:spPr/>
      <dgm:t>
        <a:bodyPr/>
        <a:lstStyle/>
        <a:p>
          <a:endParaRPr lang="en-US"/>
        </a:p>
      </dgm:t>
    </dgm:pt>
    <dgm:pt modelId="{1F34F21C-8059-471B-920C-8142AF8287F4}" type="sibTrans" cxnId="{0A166104-4D07-458C-A64B-678BAD62BC37}">
      <dgm:prSet/>
      <dgm:spPr/>
      <dgm:t>
        <a:bodyPr/>
        <a:lstStyle/>
        <a:p>
          <a:endParaRPr lang="en-US"/>
        </a:p>
      </dgm:t>
    </dgm:pt>
    <dgm:pt modelId="{395C5826-32FC-4113-8BE3-2A1A94BD686D}">
      <dgm:prSet phldrT="[Text]" custT="1"/>
      <dgm:spPr/>
      <dgm:t>
        <a:bodyPr/>
        <a:lstStyle/>
        <a:p>
          <a:r>
            <a:rPr lang="en-US" sz="1500" dirty="0">
              <a:solidFill>
                <a:srgbClr val="3E3D3C"/>
              </a:solidFill>
              <a:latin typeface="Sherman Sans" pitchFamily="2" charset="0"/>
            </a:rPr>
            <a:t>CORE - Evaluation</a:t>
          </a:r>
        </a:p>
      </dgm:t>
    </dgm:pt>
    <dgm:pt modelId="{5C20C224-8124-4CD8-AF6E-2F8A2128502B}" type="parTrans" cxnId="{B29F2159-D316-4313-9557-A41D5E5BC6DE}">
      <dgm:prSet/>
      <dgm:spPr/>
      <dgm:t>
        <a:bodyPr/>
        <a:lstStyle/>
        <a:p>
          <a:endParaRPr lang="en-US"/>
        </a:p>
      </dgm:t>
    </dgm:pt>
    <dgm:pt modelId="{22D5CD71-D9D2-4084-A389-C86B29D0F2E6}" type="sibTrans" cxnId="{B29F2159-D316-4313-9557-A41D5E5BC6DE}">
      <dgm:prSet/>
      <dgm:spPr/>
      <dgm:t>
        <a:bodyPr/>
        <a:lstStyle/>
        <a:p>
          <a:endParaRPr lang="en-US"/>
        </a:p>
      </dgm:t>
    </dgm:pt>
    <dgm:pt modelId="{D5CA8063-4021-41F0-BBF8-1EBF26B2A327}">
      <dgm:prSet phldrT="[Text]"/>
      <dgm:spPr/>
      <dgm:t>
        <a:bodyPr/>
        <a:lstStyle/>
        <a:p>
          <a:r>
            <a:rPr lang="en-US" sz="2000" dirty="0">
              <a:solidFill>
                <a:srgbClr val="3E3D3C"/>
              </a:solidFill>
              <a:latin typeface="Sherman Sans" pitchFamily="2" charset="0"/>
            </a:rPr>
            <a:t>Summer ‘24</a:t>
          </a:r>
        </a:p>
      </dgm:t>
    </dgm:pt>
    <dgm:pt modelId="{7FDDBB2B-EF04-4697-9050-A2BAAE6DDCA9}" type="parTrans" cxnId="{00FD758A-BBA0-45E3-9186-D4350693B629}">
      <dgm:prSet/>
      <dgm:spPr/>
      <dgm:t>
        <a:bodyPr/>
        <a:lstStyle/>
        <a:p>
          <a:endParaRPr lang="en-US"/>
        </a:p>
      </dgm:t>
    </dgm:pt>
    <dgm:pt modelId="{BD7721DB-4448-402A-8285-B666EC8B4691}" type="sibTrans" cxnId="{00FD758A-BBA0-45E3-9186-D4350693B629}">
      <dgm:prSet/>
      <dgm:spPr/>
      <dgm:t>
        <a:bodyPr/>
        <a:lstStyle/>
        <a:p>
          <a:endParaRPr lang="en-US"/>
        </a:p>
      </dgm:t>
    </dgm:pt>
    <dgm:pt modelId="{E09A6A3E-F280-40AF-82A1-1B1F71514EC4}">
      <dgm:prSet phldrT="[Text]" custT="1"/>
      <dgm:spPr/>
      <dgm:t>
        <a:bodyPr/>
        <a:lstStyle/>
        <a:p>
          <a:r>
            <a:rPr lang="en-US" sz="1500" dirty="0">
              <a:solidFill>
                <a:srgbClr val="3E3D3C"/>
              </a:solidFill>
              <a:latin typeface="Sherman Sans" pitchFamily="2" charset="0"/>
            </a:rPr>
            <a:t>CAPSTONE</a:t>
          </a:r>
        </a:p>
      </dgm:t>
    </dgm:pt>
    <dgm:pt modelId="{A0B31720-A3DB-4ED0-83D7-2F937DF131F9}" type="parTrans" cxnId="{84F5B898-3D0D-4CE3-9DEB-05A3CA214AD7}">
      <dgm:prSet/>
      <dgm:spPr/>
      <dgm:t>
        <a:bodyPr/>
        <a:lstStyle/>
        <a:p>
          <a:endParaRPr lang="en-US"/>
        </a:p>
      </dgm:t>
    </dgm:pt>
    <dgm:pt modelId="{23A95B01-FBB6-4FA9-8C68-F7AFEF5573E3}" type="sibTrans" cxnId="{84F5B898-3D0D-4CE3-9DEB-05A3CA214AD7}">
      <dgm:prSet/>
      <dgm:spPr/>
      <dgm:t>
        <a:bodyPr/>
        <a:lstStyle/>
        <a:p>
          <a:endParaRPr lang="en-US"/>
        </a:p>
      </dgm:t>
    </dgm:pt>
    <dgm:pt modelId="{E8FEAEEC-9C08-4E0E-981F-D36CD05B19E7}">
      <dgm:prSet phldrT="[Text]" custT="1"/>
      <dgm:spPr/>
      <dgm:t>
        <a:bodyPr/>
        <a:lstStyle/>
        <a:p>
          <a:r>
            <a:rPr lang="en-US" sz="1500" dirty="0">
              <a:solidFill>
                <a:srgbClr val="3E3D3C"/>
              </a:solidFill>
              <a:latin typeface="Sherman Sans" pitchFamily="2" charset="0"/>
            </a:rPr>
            <a:t>Internship/</a:t>
          </a:r>
          <a:br>
            <a:rPr lang="en-US" sz="1500" dirty="0">
              <a:solidFill>
                <a:srgbClr val="3E3D3C"/>
              </a:solidFill>
              <a:latin typeface="Sherman Sans" pitchFamily="2" charset="0"/>
            </a:rPr>
          </a:br>
          <a:r>
            <a:rPr lang="en-US" sz="1500" dirty="0">
              <a:solidFill>
                <a:srgbClr val="3E3D3C"/>
              </a:solidFill>
              <a:latin typeface="Sherman Sans" pitchFamily="2" charset="0"/>
            </a:rPr>
            <a:t>Career Track</a:t>
          </a:r>
        </a:p>
      </dgm:t>
    </dgm:pt>
    <dgm:pt modelId="{AF6C2152-26BA-4270-89CE-57E80B2E3B59}" type="parTrans" cxnId="{CDC02E09-436C-45CC-9954-F5F16D58134D}">
      <dgm:prSet/>
      <dgm:spPr/>
      <dgm:t>
        <a:bodyPr/>
        <a:lstStyle/>
        <a:p>
          <a:endParaRPr lang="en-US"/>
        </a:p>
      </dgm:t>
    </dgm:pt>
    <dgm:pt modelId="{071F694B-A4D2-4CA8-AE38-E14BCDAE4111}" type="sibTrans" cxnId="{CDC02E09-436C-45CC-9954-F5F16D58134D}">
      <dgm:prSet/>
      <dgm:spPr/>
      <dgm:t>
        <a:bodyPr/>
        <a:lstStyle/>
        <a:p>
          <a:endParaRPr lang="en-US"/>
        </a:p>
      </dgm:t>
    </dgm:pt>
    <dgm:pt modelId="{5E9BDA21-AA61-40BA-99ED-7B8F1B03804E}">
      <dgm:prSet/>
      <dgm:spPr/>
      <dgm:t>
        <a:bodyPr/>
        <a:lstStyle/>
        <a:p>
          <a:r>
            <a:rPr lang="en-US" sz="2200" dirty="0">
              <a:solidFill>
                <a:srgbClr val="3E3D3C"/>
              </a:solidFill>
              <a:latin typeface="Sherman Sans" pitchFamily="2" charset="0"/>
            </a:rPr>
            <a:t>Fall ‘24</a:t>
          </a:r>
        </a:p>
      </dgm:t>
    </dgm:pt>
    <dgm:pt modelId="{C184D35C-8D1E-4ED2-BEA2-CCB98563CDDB}" type="parTrans" cxnId="{D3C45C09-90A1-4E2A-93EC-55B53221BCDE}">
      <dgm:prSet/>
      <dgm:spPr/>
      <dgm:t>
        <a:bodyPr/>
        <a:lstStyle/>
        <a:p>
          <a:endParaRPr lang="en-US"/>
        </a:p>
      </dgm:t>
    </dgm:pt>
    <dgm:pt modelId="{8B144D6A-A892-4759-96FD-EE2ECDBCA19F}" type="sibTrans" cxnId="{D3C45C09-90A1-4E2A-93EC-55B53221BCDE}">
      <dgm:prSet/>
      <dgm:spPr/>
      <dgm:t>
        <a:bodyPr/>
        <a:lstStyle/>
        <a:p>
          <a:endParaRPr lang="en-US"/>
        </a:p>
      </dgm:t>
    </dgm:pt>
    <dgm:pt modelId="{61B599A4-3921-4A42-8431-FBA95FD025DE}">
      <dgm:prSet custT="1"/>
      <dgm:spPr/>
      <dgm:t>
        <a:bodyPr/>
        <a:lstStyle/>
        <a:p>
          <a:r>
            <a:rPr lang="en-US" sz="1500" dirty="0">
              <a:solidFill>
                <a:srgbClr val="3E3D3C"/>
              </a:solidFill>
              <a:latin typeface="Sherman Sans" pitchFamily="2" charset="0"/>
            </a:rPr>
            <a:t>Internship/</a:t>
          </a:r>
          <a:br>
            <a:rPr lang="en-US" sz="1500" dirty="0">
              <a:solidFill>
                <a:srgbClr val="3E3D3C"/>
              </a:solidFill>
              <a:latin typeface="Sherman Sans" pitchFamily="2" charset="0"/>
            </a:rPr>
          </a:br>
          <a:r>
            <a:rPr lang="en-US" sz="1500" dirty="0">
              <a:solidFill>
                <a:srgbClr val="3E3D3C"/>
              </a:solidFill>
              <a:latin typeface="Sherman Sans" pitchFamily="2" charset="0"/>
            </a:rPr>
            <a:t>Career Track</a:t>
          </a:r>
        </a:p>
      </dgm:t>
    </dgm:pt>
    <dgm:pt modelId="{37F2A883-4904-4CFE-BBEC-8933715CEF87}" type="parTrans" cxnId="{1CB39C37-3EF0-4D08-A49F-8C2D616E79F3}">
      <dgm:prSet/>
      <dgm:spPr/>
      <dgm:t>
        <a:bodyPr/>
        <a:lstStyle/>
        <a:p>
          <a:endParaRPr lang="en-US"/>
        </a:p>
      </dgm:t>
    </dgm:pt>
    <dgm:pt modelId="{AA2BAFE8-6EF6-4C95-81FE-153B29B63E21}" type="sibTrans" cxnId="{1CB39C37-3EF0-4D08-A49F-8C2D616E79F3}">
      <dgm:prSet/>
      <dgm:spPr/>
      <dgm:t>
        <a:bodyPr/>
        <a:lstStyle/>
        <a:p>
          <a:endParaRPr lang="en-US"/>
        </a:p>
      </dgm:t>
    </dgm:pt>
    <dgm:pt modelId="{A701E4D3-1A1A-48AE-B52C-B82D00698B05}">
      <dgm:prSet/>
      <dgm:spPr/>
      <dgm:t>
        <a:bodyPr/>
        <a:lstStyle/>
        <a:p>
          <a:endParaRPr lang="en-US" sz="1700" dirty="0"/>
        </a:p>
      </dgm:t>
    </dgm:pt>
    <dgm:pt modelId="{8C235C15-963C-4E6D-A526-67A94053CA26}" type="parTrans" cxnId="{4C201854-FC80-4742-844C-CDF2F17F5BE1}">
      <dgm:prSet/>
      <dgm:spPr/>
      <dgm:t>
        <a:bodyPr/>
        <a:lstStyle/>
        <a:p>
          <a:endParaRPr lang="en-US"/>
        </a:p>
      </dgm:t>
    </dgm:pt>
    <dgm:pt modelId="{CCD6C3F8-A39E-4F0F-B584-D11338D35C46}" type="sibTrans" cxnId="{4C201854-FC80-4742-844C-CDF2F17F5BE1}">
      <dgm:prSet/>
      <dgm:spPr/>
      <dgm:t>
        <a:bodyPr/>
        <a:lstStyle/>
        <a:p>
          <a:endParaRPr lang="en-US"/>
        </a:p>
      </dgm:t>
    </dgm:pt>
    <dgm:pt modelId="{A0F66ADE-DEDA-4E3C-9278-782A9BCB8887}">
      <dgm:prSet phldrT="[Text]" custT="1"/>
      <dgm:spPr/>
      <dgm:t>
        <a:bodyPr/>
        <a:lstStyle/>
        <a:p>
          <a:r>
            <a:rPr lang="en-US" sz="1500" dirty="0">
              <a:solidFill>
                <a:srgbClr val="3E3D3C"/>
              </a:solidFill>
              <a:latin typeface="Sherman Sans" pitchFamily="2" charset="0"/>
            </a:rPr>
            <a:t>CORE – Stats</a:t>
          </a:r>
        </a:p>
      </dgm:t>
    </dgm:pt>
    <dgm:pt modelId="{DC6B45E1-B346-40F1-A09B-6BE936C89AB4}" type="parTrans" cxnId="{8336554A-6A52-433C-9C91-68245FCA03C5}">
      <dgm:prSet/>
      <dgm:spPr/>
      <dgm:t>
        <a:bodyPr/>
        <a:lstStyle/>
        <a:p>
          <a:endParaRPr lang="en-US"/>
        </a:p>
      </dgm:t>
    </dgm:pt>
    <dgm:pt modelId="{AB2FD1B6-D9C5-455B-8E01-7E792C35F631}" type="sibTrans" cxnId="{8336554A-6A52-433C-9C91-68245FCA03C5}">
      <dgm:prSet/>
      <dgm:spPr/>
      <dgm:t>
        <a:bodyPr/>
        <a:lstStyle/>
        <a:p>
          <a:endParaRPr lang="en-US"/>
        </a:p>
      </dgm:t>
    </dgm:pt>
    <dgm:pt modelId="{9ED16A78-8A19-4740-8D9D-697CD37517BE}">
      <dgm:prSet phldrT="[Text]" custT="1"/>
      <dgm:spPr/>
      <dgm:t>
        <a:bodyPr/>
        <a:lstStyle/>
        <a:p>
          <a:r>
            <a:rPr lang="en-US" sz="1500" dirty="0">
              <a:solidFill>
                <a:srgbClr val="3E3D3C"/>
              </a:solidFill>
              <a:latin typeface="Sherman Sans" pitchFamily="2" charset="0"/>
            </a:rPr>
            <a:t>CORE – Econ</a:t>
          </a:r>
        </a:p>
      </dgm:t>
    </dgm:pt>
    <dgm:pt modelId="{F196B1EC-F315-4366-8B24-48093F4DA757}" type="parTrans" cxnId="{84F61EC7-FD74-421B-A9EC-F6A5DD7F659E}">
      <dgm:prSet/>
      <dgm:spPr/>
      <dgm:t>
        <a:bodyPr/>
        <a:lstStyle/>
        <a:p>
          <a:endParaRPr lang="en-US"/>
        </a:p>
      </dgm:t>
    </dgm:pt>
    <dgm:pt modelId="{79B99806-D260-48A4-92D1-71BC5233D0C1}" type="sibTrans" cxnId="{84F61EC7-FD74-421B-A9EC-F6A5DD7F659E}">
      <dgm:prSet/>
      <dgm:spPr/>
      <dgm:t>
        <a:bodyPr/>
        <a:lstStyle/>
        <a:p>
          <a:endParaRPr lang="en-US"/>
        </a:p>
      </dgm:t>
    </dgm:pt>
    <dgm:pt modelId="{FB5C7A1C-775B-43E0-A020-C828413F8CC1}">
      <dgm:prSet phldrT="[Text]" custT="1"/>
      <dgm:spPr/>
      <dgm:t>
        <a:bodyPr/>
        <a:lstStyle/>
        <a:p>
          <a:r>
            <a:rPr lang="en-US" sz="1500" dirty="0">
              <a:solidFill>
                <a:srgbClr val="3E3D3C"/>
              </a:solidFill>
              <a:latin typeface="Sherman Sans" pitchFamily="2" charset="0"/>
            </a:rPr>
            <a:t>CORE/SIG</a:t>
          </a:r>
        </a:p>
      </dgm:t>
    </dgm:pt>
    <dgm:pt modelId="{EE805818-5984-429C-A6E5-80FED9614679}" type="parTrans" cxnId="{0308DF58-0A35-4D47-8831-36BA23DC58C7}">
      <dgm:prSet/>
      <dgm:spPr/>
      <dgm:t>
        <a:bodyPr/>
        <a:lstStyle/>
        <a:p>
          <a:endParaRPr lang="en-US"/>
        </a:p>
      </dgm:t>
    </dgm:pt>
    <dgm:pt modelId="{A26045AA-6793-4084-AA87-906356B89377}" type="sibTrans" cxnId="{0308DF58-0A35-4D47-8831-36BA23DC58C7}">
      <dgm:prSet/>
      <dgm:spPr/>
      <dgm:t>
        <a:bodyPr/>
        <a:lstStyle/>
        <a:p>
          <a:endParaRPr lang="en-US"/>
        </a:p>
      </dgm:t>
    </dgm:pt>
    <dgm:pt modelId="{852A197B-46EE-489B-84B2-8DF34877E7E3}">
      <dgm:prSet phldrT="[Text]" custT="1"/>
      <dgm:spPr/>
      <dgm:t>
        <a:bodyPr/>
        <a:lstStyle/>
        <a:p>
          <a:r>
            <a:rPr lang="en-US" sz="1500" dirty="0">
              <a:solidFill>
                <a:srgbClr val="3E3D3C"/>
              </a:solidFill>
              <a:latin typeface="Sherman Sans" pitchFamily="2" charset="0"/>
            </a:rPr>
            <a:t>Career Track/ Elective</a:t>
          </a:r>
          <a:br>
            <a:rPr lang="en-US" sz="1500" dirty="0">
              <a:solidFill>
                <a:srgbClr val="3E3D3C"/>
              </a:solidFill>
              <a:latin typeface="Sherman Sans" pitchFamily="2" charset="0"/>
            </a:rPr>
          </a:br>
          <a:br>
            <a:rPr lang="en-US" sz="1500" dirty="0"/>
          </a:br>
          <a:br>
            <a:rPr lang="en-US" sz="1500" dirty="0"/>
          </a:br>
          <a:br>
            <a:rPr lang="en-US" sz="1500" dirty="0"/>
          </a:br>
          <a:br>
            <a:rPr lang="en-US" sz="1500" dirty="0"/>
          </a:br>
          <a:br>
            <a:rPr lang="en-US" sz="1500" dirty="0"/>
          </a:br>
          <a:br>
            <a:rPr lang="en-US" sz="1500" dirty="0"/>
          </a:br>
          <a:br>
            <a:rPr lang="en-US" sz="1500" dirty="0"/>
          </a:br>
          <a:br>
            <a:rPr lang="en-US" sz="1500" dirty="0"/>
          </a:br>
          <a:endParaRPr lang="en-US" sz="1500" dirty="0"/>
        </a:p>
      </dgm:t>
    </dgm:pt>
    <dgm:pt modelId="{C0287D58-3DD9-4D3A-8713-A2C8351DCD4D}" type="parTrans" cxnId="{58FF6F0B-6A88-4242-B8ED-36DFFDE23CDA}">
      <dgm:prSet/>
      <dgm:spPr/>
      <dgm:t>
        <a:bodyPr/>
        <a:lstStyle/>
        <a:p>
          <a:endParaRPr lang="en-US"/>
        </a:p>
      </dgm:t>
    </dgm:pt>
    <dgm:pt modelId="{2019CE59-DE9B-4E47-AF82-F1D3D191A111}" type="sibTrans" cxnId="{58FF6F0B-6A88-4242-B8ED-36DFFDE23CDA}">
      <dgm:prSet/>
      <dgm:spPr/>
      <dgm:t>
        <a:bodyPr/>
        <a:lstStyle/>
        <a:p>
          <a:endParaRPr lang="en-US"/>
        </a:p>
      </dgm:t>
    </dgm:pt>
    <dgm:pt modelId="{E40F5538-7329-44F0-9613-5ED32D0EE3CB}">
      <dgm:prSet phldrT="[Text]" custT="1"/>
      <dgm:spPr/>
      <dgm:t>
        <a:bodyPr/>
        <a:lstStyle/>
        <a:p>
          <a:r>
            <a:rPr lang="en-US" sz="1500" dirty="0">
              <a:solidFill>
                <a:srgbClr val="3E3D3C"/>
              </a:solidFill>
              <a:latin typeface="Sherman Sans" pitchFamily="2" charset="0"/>
            </a:rPr>
            <a:t>Elective</a:t>
          </a: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r>
            <a:rPr lang="en-US" sz="1500" u="sng" dirty="0">
              <a:solidFill>
                <a:srgbClr val="3E3D3C"/>
              </a:solidFill>
              <a:latin typeface="Sherman Sans" pitchFamily="2" charset="0"/>
            </a:rPr>
            <a:t>OFF-CAMPUS</a:t>
          </a:r>
          <a:endParaRPr lang="en-US" sz="1500" dirty="0">
            <a:solidFill>
              <a:srgbClr val="3E3D3C"/>
            </a:solidFill>
            <a:latin typeface="Sherman Sans" pitchFamily="2" charset="0"/>
          </a:endParaRPr>
        </a:p>
      </dgm:t>
    </dgm:pt>
    <dgm:pt modelId="{DD76ABDB-6867-4810-A67A-92AAFF9186B6}" type="parTrans" cxnId="{7E85DB7F-0DC3-45C6-8CFB-0D79A1A46EB1}">
      <dgm:prSet/>
      <dgm:spPr/>
      <dgm:t>
        <a:bodyPr/>
        <a:lstStyle/>
        <a:p>
          <a:endParaRPr lang="en-US"/>
        </a:p>
      </dgm:t>
    </dgm:pt>
    <dgm:pt modelId="{A7250821-5FC6-4B6C-81D0-D71F3A35AC08}" type="sibTrans" cxnId="{7E85DB7F-0DC3-45C6-8CFB-0D79A1A46EB1}">
      <dgm:prSet/>
      <dgm:spPr/>
      <dgm:t>
        <a:bodyPr/>
        <a:lstStyle/>
        <a:p>
          <a:endParaRPr lang="en-US"/>
        </a:p>
      </dgm:t>
    </dgm:pt>
    <dgm:pt modelId="{503CCAFB-A71A-429B-9DFC-63C3D5114886}">
      <dgm:prSet custT="1"/>
      <dgm:spPr/>
      <dgm:t>
        <a:bodyPr/>
        <a:lstStyle/>
        <a:p>
          <a:r>
            <a:rPr lang="en-US" sz="1500" dirty="0">
              <a:solidFill>
                <a:srgbClr val="3E3D3C"/>
              </a:solidFill>
              <a:latin typeface="Sherman Sans" pitchFamily="2" charset="0"/>
            </a:rPr>
            <a:t>Career Track</a:t>
          </a:r>
        </a:p>
      </dgm:t>
    </dgm:pt>
    <dgm:pt modelId="{20553791-87D9-4545-B5F2-4B54695297C8}" type="parTrans" cxnId="{FFD6B062-AE18-4916-9303-56BFA8C01CDC}">
      <dgm:prSet/>
      <dgm:spPr/>
      <dgm:t>
        <a:bodyPr/>
        <a:lstStyle/>
        <a:p>
          <a:endParaRPr lang="en-US"/>
        </a:p>
      </dgm:t>
    </dgm:pt>
    <dgm:pt modelId="{16DE1BB6-50A1-448F-93B1-B235D94AAA38}" type="sibTrans" cxnId="{FFD6B062-AE18-4916-9303-56BFA8C01CDC}">
      <dgm:prSet/>
      <dgm:spPr/>
      <dgm:t>
        <a:bodyPr/>
        <a:lstStyle/>
        <a:p>
          <a:endParaRPr lang="en-US"/>
        </a:p>
      </dgm:t>
    </dgm:pt>
    <dgm:pt modelId="{59FCB83F-C992-490B-8E9C-E198412F9490}">
      <dgm:prSet/>
      <dgm:spPr/>
      <dgm:t>
        <a:bodyPr/>
        <a:lstStyle/>
        <a:p>
          <a:endParaRPr lang="en-US" sz="1700" dirty="0"/>
        </a:p>
      </dgm:t>
    </dgm:pt>
    <dgm:pt modelId="{CF08866D-E2BD-4ECA-A3ED-1DDB18003C0F}" type="parTrans" cxnId="{1323F33A-49CE-4F07-9462-B7153CD92839}">
      <dgm:prSet/>
      <dgm:spPr/>
      <dgm:t>
        <a:bodyPr/>
        <a:lstStyle/>
        <a:p>
          <a:endParaRPr lang="en-US"/>
        </a:p>
      </dgm:t>
    </dgm:pt>
    <dgm:pt modelId="{4D7CDC24-E116-4DB7-AB9E-C0981119194A}" type="sibTrans" cxnId="{1323F33A-49CE-4F07-9462-B7153CD92839}">
      <dgm:prSet/>
      <dgm:spPr/>
      <dgm:t>
        <a:bodyPr/>
        <a:lstStyle/>
        <a:p>
          <a:endParaRPr lang="en-US"/>
        </a:p>
      </dgm:t>
    </dgm:pt>
    <dgm:pt modelId="{24EE8483-99B9-4D05-A719-EC2319F86A94}">
      <dgm:prSet custT="1"/>
      <dgm:spPr/>
      <dgm:t>
        <a:bodyPr/>
        <a:lstStyle/>
        <a:p>
          <a:r>
            <a:rPr lang="en-US" sz="1500" dirty="0">
              <a:solidFill>
                <a:srgbClr val="3E3D3C"/>
              </a:solidFill>
              <a:latin typeface="Sherman Sans" pitchFamily="2" charset="0"/>
            </a:rPr>
            <a:t>Elective</a:t>
          </a: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br>
            <a:rPr lang="en-US" sz="1500" dirty="0">
              <a:solidFill>
                <a:srgbClr val="3E3D3C"/>
              </a:solidFill>
              <a:latin typeface="Sherman Sans" pitchFamily="2" charset="0"/>
            </a:rPr>
          </a:br>
          <a:r>
            <a:rPr lang="en-US" sz="1500" u="sng" dirty="0">
              <a:solidFill>
                <a:srgbClr val="3E3D3C"/>
              </a:solidFill>
              <a:latin typeface="Sherman Sans" pitchFamily="2" charset="0"/>
            </a:rPr>
            <a:t>OFF-CAMPUS</a:t>
          </a:r>
          <a:endParaRPr lang="en-US" sz="1500" dirty="0">
            <a:solidFill>
              <a:srgbClr val="3E3D3C"/>
            </a:solidFill>
            <a:latin typeface="Sherman Sans" pitchFamily="2" charset="0"/>
          </a:endParaRPr>
        </a:p>
      </dgm:t>
    </dgm:pt>
    <dgm:pt modelId="{69E25EDE-4E8A-499F-B9C1-773556D544F2}" type="parTrans" cxnId="{ED4D5714-B94C-46C1-B40B-375C90853491}">
      <dgm:prSet/>
      <dgm:spPr/>
      <dgm:t>
        <a:bodyPr/>
        <a:lstStyle/>
        <a:p>
          <a:endParaRPr lang="en-US"/>
        </a:p>
      </dgm:t>
    </dgm:pt>
    <dgm:pt modelId="{FD85AEAD-54C6-46C7-AE4C-1409EE4544FB}" type="sibTrans" cxnId="{ED4D5714-B94C-46C1-B40B-375C90853491}">
      <dgm:prSet/>
      <dgm:spPr/>
      <dgm:t>
        <a:bodyPr/>
        <a:lstStyle/>
        <a:p>
          <a:endParaRPr lang="en-US"/>
        </a:p>
      </dgm:t>
    </dgm:pt>
    <dgm:pt modelId="{E141DA67-DAD6-40A3-91C6-09A8D3C4FD20}">
      <dgm:prSet phldrT="[Text]" custT="1"/>
      <dgm:spPr/>
      <dgm:t>
        <a:bodyPr/>
        <a:lstStyle/>
        <a:p>
          <a:r>
            <a:rPr lang="en-US" sz="1500" dirty="0">
              <a:solidFill>
                <a:srgbClr val="3E3D3C"/>
              </a:solidFill>
              <a:latin typeface="Sherman Sans" pitchFamily="2" charset="0"/>
            </a:rPr>
            <a:t>Choice of Core/Sig/Career Track</a:t>
          </a:r>
        </a:p>
      </dgm:t>
    </dgm:pt>
    <dgm:pt modelId="{338F4CED-3154-44F5-A300-F4383BDCA7A1}" type="parTrans" cxnId="{9853DE9F-1D66-4673-B7D2-BE6268CB1107}">
      <dgm:prSet/>
      <dgm:spPr/>
      <dgm:t>
        <a:bodyPr/>
        <a:lstStyle/>
        <a:p>
          <a:endParaRPr lang="en-US"/>
        </a:p>
      </dgm:t>
    </dgm:pt>
    <dgm:pt modelId="{EAA372D0-293A-478C-A185-7A4FD93FED61}" type="sibTrans" cxnId="{9853DE9F-1D66-4673-B7D2-BE6268CB1107}">
      <dgm:prSet/>
      <dgm:spPr/>
      <dgm:t>
        <a:bodyPr/>
        <a:lstStyle/>
        <a:p>
          <a:endParaRPr lang="en-US"/>
        </a:p>
      </dgm:t>
    </dgm:pt>
    <dgm:pt modelId="{3E4CEAB4-1771-4A0B-96A3-F0F36B1B9DB9}">
      <dgm:prSet phldrT="[Text]" custScaleY="266312" custT="1" custLinFactNeighborX="-2908" custLinFactNeighborY="-2717"/>
      <dgm:spPr/>
      <dgm:t>
        <a:bodyPr/>
        <a:lstStyle/>
        <a:p>
          <a:r>
            <a:rPr lang="en-US" sz="1500" dirty="0">
              <a:solidFill>
                <a:srgbClr val="3E3D3C"/>
              </a:solidFill>
              <a:latin typeface="Sherman Sans" pitchFamily="2" charset="0"/>
            </a:rPr>
            <a:t>CORE/SIG</a:t>
          </a:r>
        </a:p>
      </dgm:t>
    </dgm:pt>
    <dgm:pt modelId="{EF34F4D3-7E2F-4B8D-B0BD-28516854174B}" type="parTrans" cxnId="{D80AB1A5-0F78-4F16-BF46-EC64668372F0}">
      <dgm:prSet/>
      <dgm:spPr/>
      <dgm:t>
        <a:bodyPr/>
        <a:lstStyle/>
        <a:p>
          <a:endParaRPr lang="en-US"/>
        </a:p>
      </dgm:t>
    </dgm:pt>
    <dgm:pt modelId="{8D8809B1-9818-4AAC-9265-00F82D3A0286}" type="sibTrans" cxnId="{D80AB1A5-0F78-4F16-BF46-EC64668372F0}">
      <dgm:prSet/>
      <dgm:spPr/>
      <dgm:t>
        <a:bodyPr/>
        <a:lstStyle/>
        <a:p>
          <a:endParaRPr lang="en-US"/>
        </a:p>
      </dgm:t>
    </dgm:pt>
    <dgm:pt modelId="{0A8E7280-0ADC-4BB1-AD76-7421DAE9CD43}" type="pres">
      <dgm:prSet presAssocID="{CA4C2FC5-3E29-4DB9-B0E1-145560E20D51}" presName="Name0" presStyleCnt="0">
        <dgm:presLayoutVars>
          <dgm:dir/>
          <dgm:resizeHandles val="exact"/>
        </dgm:presLayoutVars>
      </dgm:prSet>
      <dgm:spPr/>
    </dgm:pt>
    <dgm:pt modelId="{B99957E0-A547-40EF-ACA7-1A364703EF1E}" type="pres">
      <dgm:prSet presAssocID="{C7A7161C-551E-4EC0-A81D-7E7D31AD8C19}" presName="composite" presStyleCnt="0"/>
      <dgm:spPr/>
    </dgm:pt>
    <dgm:pt modelId="{B5016DB8-6560-45BA-8C30-43D2E380D5F3}" type="pres">
      <dgm:prSet presAssocID="{C7A7161C-551E-4EC0-A81D-7E7D31AD8C19}" presName="imagSh" presStyleLbl="bgImgPlace1" presStyleIdx="0" presStyleCnt="4"/>
      <dgm:spPr/>
    </dgm:pt>
    <dgm:pt modelId="{FA5ABAEF-1513-406C-B55D-4A6232AB8A1A}" type="pres">
      <dgm:prSet presAssocID="{C7A7161C-551E-4EC0-A81D-7E7D31AD8C19}" presName="txNode" presStyleLbl="node1" presStyleIdx="0" presStyleCnt="4" custScaleY="266311" custLinFactNeighborX="403" custLinFactNeighborY="1803">
        <dgm:presLayoutVars>
          <dgm:bulletEnabled val="1"/>
        </dgm:presLayoutVars>
      </dgm:prSet>
      <dgm:spPr/>
    </dgm:pt>
    <dgm:pt modelId="{2A42B49B-FD11-41F9-BA8C-9B1CFA991354}" type="pres">
      <dgm:prSet presAssocID="{B0A6D704-0026-4A17-BF16-4C54B16F44E5}" presName="sibTrans" presStyleLbl="sibTrans2D1" presStyleIdx="0" presStyleCnt="3"/>
      <dgm:spPr/>
    </dgm:pt>
    <dgm:pt modelId="{00629550-CA58-4C23-88E4-CACA70FE0407}" type="pres">
      <dgm:prSet presAssocID="{B0A6D704-0026-4A17-BF16-4C54B16F44E5}" presName="connTx" presStyleLbl="sibTrans2D1" presStyleIdx="0" presStyleCnt="3"/>
      <dgm:spPr/>
    </dgm:pt>
    <dgm:pt modelId="{1D53AEDF-B407-4C4A-AE49-E0FCCF9F7399}" type="pres">
      <dgm:prSet presAssocID="{5ABBA50A-F231-4A58-8FAB-EA2F27FAFBCC}" presName="composite" presStyleCnt="0"/>
      <dgm:spPr/>
    </dgm:pt>
    <dgm:pt modelId="{37E64E13-B504-4605-BC50-A1FE6CF54590}" type="pres">
      <dgm:prSet presAssocID="{5ABBA50A-F231-4A58-8FAB-EA2F27FAFBCC}" presName="imagSh" presStyleLbl="bgImgPlace1" presStyleIdx="1" presStyleCnt="4"/>
      <dgm:spPr/>
    </dgm:pt>
    <dgm:pt modelId="{B139DA3C-C04C-4AEF-BC66-09C468BDB9C5}" type="pres">
      <dgm:prSet presAssocID="{5ABBA50A-F231-4A58-8FAB-EA2F27FAFBCC}" presName="txNode" presStyleLbl="node1" presStyleIdx="1" presStyleCnt="4" custScaleY="266312" custLinFactNeighborX="-2908" custLinFactNeighborY="-2717">
        <dgm:presLayoutVars>
          <dgm:bulletEnabled val="1"/>
        </dgm:presLayoutVars>
      </dgm:prSet>
      <dgm:spPr/>
    </dgm:pt>
    <dgm:pt modelId="{0EE000C2-47F3-47AC-A760-1BC917530FB4}" type="pres">
      <dgm:prSet presAssocID="{1F34F21C-8059-471B-920C-8142AF8287F4}" presName="sibTrans" presStyleLbl="sibTrans2D1" presStyleIdx="1" presStyleCnt="3"/>
      <dgm:spPr/>
    </dgm:pt>
    <dgm:pt modelId="{EA0AF9E2-9EF6-4D73-9F67-41A85924C0D6}" type="pres">
      <dgm:prSet presAssocID="{1F34F21C-8059-471B-920C-8142AF8287F4}" presName="connTx" presStyleLbl="sibTrans2D1" presStyleIdx="1" presStyleCnt="3"/>
      <dgm:spPr/>
    </dgm:pt>
    <dgm:pt modelId="{3CFD2C9B-F202-40EF-A94D-C2337F338C15}" type="pres">
      <dgm:prSet presAssocID="{D5CA8063-4021-41F0-BBF8-1EBF26B2A327}" presName="composite" presStyleCnt="0"/>
      <dgm:spPr/>
    </dgm:pt>
    <dgm:pt modelId="{5145AB0C-9168-48A8-8596-4D18D176BC5D}" type="pres">
      <dgm:prSet presAssocID="{D5CA8063-4021-41F0-BBF8-1EBF26B2A327}" presName="imagSh" presStyleLbl="bgImgPlace1" presStyleIdx="2" presStyleCnt="4"/>
      <dgm:spPr/>
    </dgm:pt>
    <dgm:pt modelId="{79AFEBB5-4EDF-4184-B352-F4DFBEB1ED86}" type="pres">
      <dgm:prSet presAssocID="{D5CA8063-4021-41F0-BBF8-1EBF26B2A327}" presName="txNode" presStyleLbl="node1" presStyleIdx="2" presStyleCnt="4" custScaleY="266311">
        <dgm:presLayoutVars>
          <dgm:bulletEnabled val="1"/>
        </dgm:presLayoutVars>
      </dgm:prSet>
      <dgm:spPr/>
    </dgm:pt>
    <dgm:pt modelId="{EDC12A68-5EE7-4ADA-9F0F-415B2F745287}" type="pres">
      <dgm:prSet presAssocID="{BD7721DB-4448-402A-8285-B666EC8B4691}" presName="sibTrans" presStyleLbl="sibTrans2D1" presStyleIdx="2" presStyleCnt="3"/>
      <dgm:spPr/>
    </dgm:pt>
    <dgm:pt modelId="{54A3498D-9C24-4C16-AD0E-8D11C5FE1BF6}" type="pres">
      <dgm:prSet presAssocID="{BD7721DB-4448-402A-8285-B666EC8B4691}" presName="connTx" presStyleLbl="sibTrans2D1" presStyleIdx="2" presStyleCnt="3"/>
      <dgm:spPr/>
    </dgm:pt>
    <dgm:pt modelId="{29B4243C-0379-453C-AE3D-6CB2BB6D72E4}" type="pres">
      <dgm:prSet presAssocID="{5E9BDA21-AA61-40BA-99ED-7B8F1B03804E}" presName="composite" presStyleCnt="0"/>
      <dgm:spPr/>
    </dgm:pt>
    <dgm:pt modelId="{20B92750-DD00-498E-AE41-C5013968CB9F}" type="pres">
      <dgm:prSet presAssocID="{5E9BDA21-AA61-40BA-99ED-7B8F1B03804E}" presName="imagSh" presStyleLbl="bgImgPlace1" presStyleIdx="3" presStyleCnt="4"/>
      <dgm:spPr/>
    </dgm:pt>
    <dgm:pt modelId="{7BEB90AE-202E-43E5-88EA-8D7084FDFD5A}" type="pres">
      <dgm:prSet presAssocID="{5E9BDA21-AA61-40BA-99ED-7B8F1B03804E}" presName="txNode" presStyleLbl="node1" presStyleIdx="3" presStyleCnt="4" custScaleY="271962">
        <dgm:presLayoutVars>
          <dgm:bulletEnabled val="1"/>
        </dgm:presLayoutVars>
      </dgm:prSet>
      <dgm:spPr/>
    </dgm:pt>
  </dgm:ptLst>
  <dgm:cxnLst>
    <dgm:cxn modelId="{0A166104-4D07-458C-A64B-678BAD62BC37}" srcId="{CA4C2FC5-3E29-4DB9-B0E1-145560E20D51}" destId="{5ABBA50A-F231-4A58-8FAB-EA2F27FAFBCC}" srcOrd="1" destOrd="0" parTransId="{6BAFBFB4-7D7C-49A8-8261-2F513E4CA657}" sibTransId="{1F34F21C-8059-471B-920C-8142AF8287F4}"/>
    <dgm:cxn modelId="{CDC02E09-436C-45CC-9954-F5F16D58134D}" srcId="{D5CA8063-4021-41F0-BBF8-1EBF26B2A327}" destId="{E8FEAEEC-9C08-4E0E-981F-D36CD05B19E7}" srcOrd="1" destOrd="0" parTransId="{AF6C2152-26BA-4270-89CE-57E80B2E3B59}" sibTransId="{071F694B-A4D2-4CA8-AE38-E14BCDAE4111}"/>
    <dgm:cxn modelId="{D3C45C09-90A1-4E2A-93EC-55B53221BCDE}" srcId="{CA4C2FC5-3E29-4DB9-B0E1-145560E20D51}" destId="{5E9BDA21-AA61-40BA-99ED-7B8F1B03804E}" srcOrd="3" destOrd="0" parTransId="{C184D35C-8D1E-4ED2-BEA2-CCB98563CDDB}" sibTransId="{8B144D6A-A892-4759-96FD-EE2ECDBCA19F}"/>
    <dgm:cxn modelId="{58FF6F0B-6A88-4242-B8ED-36DFFDE23CDA}" srcId="{5ABBA50A-F231-4A58-8FAB-EA2F27FAFBCC}" destId="{852A197B-46EE-489B-84B2-8DF34877E7E3}" srcOrd="3" destOrd="0" parTransId="{C0287D58-3DD9-4D3A-8713-A2C8351DCD4D}" sibTransId="{2019CE59-DE9B-4E47-AF82-F1D3D191A111}"/>
    <dgm:cxn modelId="{67BCEE10-A576-496D-8079-145E1C9FF53D}" type="presOf" srcId="{852A197B-46EE-489B-84B2-8DF34877E7E3}" destId="{B139DA3C-C04C-4AEF-BC66-09C468BDB9C5}" srcOrd="0" destOrd="4" presId="urn:microsoft.com/office/officeart/2005/8/layout/hProcess10#1"/>
    <dgm:cxn modelId="{ED4D5714-B94C-46C1-B40B-375C90853491}" srcId="{5E9BDA21-AA61-40BA-99ED-7B8F1B03804E}" destId="{24EE8483-99B9-4D05-A719-EC2319F86A94}" srcOrd="2" destOrd="0" parTransId="{69E25EDE-4E8A-499F-B9C1-773556D544F2}" sibTransId="{FD85AEAD-54C6-46C7-AE4C-1409EE4544FB}"/>
    <dgm:cxn modelId="{43073F30-60DC-4AC5-87DE-B1017FA6ABFE}" type="presOf" srcId="{B0A6D704-0026-4A17-BF16-4C54B16F44E5}" destId="{2A42B49B-FD11-41F9-BA8C-9B1CFA991354}" srcOrd="0" destOrd="0" presId="urn:microsoft.com/office/officeart/2005/8/layout/hProcess10#1"/>
    <dgm:cxn modelId="{E9815C36-7560-4461-B75B-76CABCD66534}" type="presOf" srcId="{E40F5538-7329-44F0-9613-5ED32D0EE3CB}" destId="{79AFEBB5-4EDF-4184-B352-F4DFBEB1ED86}" srcOrd="0" destOrd="3" presId="urn:microsoft.com/office/officeart/2005/8/layout/hProcess10#1"/>
    <dgm:cxn modelId="{1CB39C37-3EF0-4D08-A49F-8C2D616E79F3}" srcId="{5E9BDA21-AA61-40BA-99ED-7B8F1B03804E}" destId="{61B599A4-3921-4A42-8431-FBA95FD025DE}" srcOrd="0" destOrd="0" parTransId="{37F2A883-4904-4CFE-BBEC-8933715CEF87}" sibTransId="{AA2BAFE8-6EF6-4C95-81FE-153B29B63E21}"/>
    <dgm:cxn modelId="{82B28E38-5436-4DFD-9662-13890956D0FA}" type="presOf" srcId="{FB5C7A1C-775B-43E0-A020-C828413F8CC1}" destId="{B139DA3C-C04C-4AEF-BC66-09C468BDB9C5}" srcOrd="0" destOrd="2" presId="urn:microsoft.com/office/officeart/2005/8/layout/hProcess10#1"/>
    <dgm:cxn modelId="{E7A71439-3436-4073-A6A1-1E3B8BE3A54B}" type="presOf" srcId="{59FCB83F-C992-490B-8E9C-E198412F9490}" destId="{7BEB90AE-202E-43E5-88EA-8D7084FDFD5A}" srcOrd="0" destOrd="4" presId="urn:microsoft.com/office/officeart/2005/8/layout/hProcess10#1"/>
    <dgm:cxn modelId="{1323F33A-49CE-4F07-9462-B7153CD92839}" srcId="{5E9BDA21-AA61-40BA-99ED-7B8F1B03804E}" destId="{59FCB83F-C992-490B-8E9C-E198412F9490}" srcOrd="3" destOrd="0" parTransId="{CF08866D-E2BD-4ECA-A3ED-1DDB18003C0F}" sibTransId="{4D7CDC24-E116-4DB7-AB9E-C0981119194A}"/>
    <dgm:cxn modelId="{33B1753C-8E06-49FB-8EC0-6CD130B3E61A}" type="presOf" srcId="{A0F66ADE-DEDA-4E3C-9278-782A9BCB8887}" destId="{FA5ABAEF-1513-406C-B55D-4A6232AB8A1A}" srcOrd="0" destOrd="2" presId="urn:microsoft.com/office/officeart/2005/8/layout/hProcess10#1"/>
    <dgm:cxn modelId="{2CA51D3F-BA25-40EC-AD02-5518081CDF6C}" type="presOf" srcId="{3E4CEAB4-1771-4A0B-96A3-F0F36B1B9DB9}" destId="{B139DA3C-C04C-4AEF-BC66-09C468BDB9C5}" srcOrd="0" destOrd="3" presId="urn:microsoft.com/office/officeart/2005/8/layout/hProcess10#1"/>
    <dgm:cxn modelId="{0618705B-DB5A-49EB-8170-473283C441F4}" type="presOf" srcId="{61B599A4-3921-4A42-8431-FBA95FD025DE}" destId="{7BEB90AE-202E-43E5-88EA-8D7084FDFD5A}" srcOrd="0" destOrd="1" presId="urn:microsoft.com/office/officeart/2005/8/layout/hProcess10#1"/>
    <dgm:cxn modelId="{FFD6B062-AE18-4916-9303-56BFA8C01CDC}" srcId="{5E9BDA21-AA61-40BA-99ED-7B8F1B03804E}" destId="{503CCAFB-A71A-429B-9DFC-63C3D5114886}" srcOrd="1" destOrd="0" parTransId="{20553791-87D9-4545-B5F2-4B54695297C8}" sibTransId="{16DE1BB6-50A1-448F-93B1-B235D94AAA38}"/>
    <dgm:cxn modelId="{52D65A68-2B94-4433-A92B-E3F07D9D6E7C}" type="presOf" srcId="{E141DA67-DAD6-40A3-91C6-09A8D3C4FD20}" destId="{FA5ABAEF-1513-406C-B55D-4A6232AB8A1A}" srcOrd="0" destOrd="4" presId="urn:microsoft.com/office/officeart/2005/8/layout/hProcess10#1"/>
    <dgm:cxn modelId="{8336554A-6A52-433C-9C91-68245FCA03C5}" srcId="{C7A7161C-551E-4EC0-A81D-7E7D31AD8C19}" destId="{A0F66ADE-DEDA-4E3C-9278-782A9BCB8887}" srcOrd="1" destOrd="0" parTransId="{DC6B45E1-B346-40F1-A09B-6BE936C89AB4}" sibTransId="{AB2FD1B6-D9C5-455B-8E01-7E792C35F631}"/>
    <dgm:cxn modelId="{184C004B-7038-4E55-8BB1-51A2102389D3}" type="presOf" srcId="{CA4C2FC5-3E29-4DB9-B0E1-145560E20D51}" destId="{0A8E7280-0ADC-4BB1-AD76-7421DAE9CD43}" srcOrd="0" destOrd="0" presId="urn:microsoft.com/office/officeart/2005/8/layout/hProcess10#1"/>
    <dgm:cxn modelId="{C26C7871-2716-4CDD-A98C-DBAFACEA19D5}" srcId="{C7A7161C-551E-4EC0-A81D-7E7D31AD8C19}" destId="{AD55AFA6-8283-4EAA-9953-DF6841AF9AD3}" srcOrd="0" destOrd="0" parTransId="{1CC7B89E-4DAA-4715-A06E-AE1689FF2A7C}" sibTransId="{6AF72994-E6AA-41F6-9CD6-3EBA0DD8F68D}"/>
    <dgm:cxn modelId="{4C201854-FC80-4742-844C-CDF2F17F5BE1}" srcId="{5E9BDA21-AA61-40BA-99ED-7B8F1B03804E}" destId="{A701E4D3-1A1A-48AE-B52C-B82D00698B05}" srcOrd="4" destOrd="0" parTransId="{8C235C15-963C-4E6D-A526-67A94053CA26}" sibTransId="{CCD6C3F8-A39E-4F0F-B584-D11338D35C46}"/>
    <dgm:cxn modelId="{6D8F4374-5869-42DE-AAAF-1F716C55697F}" srcId="{CA4C2FC5-3E29-4DB9-B0E1-145560E20D51}" destId="{C7A7161C-551E-4EC0-A81D-7E7D31AD8C19}" srcOrd="0" destOrd="0" parTransId="{2A5AC248-54F2-4F7A-A612-97CEDE30ED13}" sibTransId="{B0A6D704-0026-4A17-BF16-4C54B16F44E5}"/>
    <dgm:cxn modelId="{0308DF58-0A35-4D47-8831-36BA23DC58C7}" srcId="{5ABBA50A-F231-4A58-8FAB-EA2F27FAFBCC}" destId="{FB5C7A1C-775B-43E0-A020-C828413F8CC1}" srcOrd="1" destOrd="0" parTransId="{EE805818-5984-429C-A6E5-80FED9614679}" sibTransId="{A26045AA-6793-4084-AA87-906356B89377}"/>
    <dgm:cxn modelId="{B29F2159-D316-4313-9557-A41D5E5BC6DE}" srcId="{5ABBA50A-F231-4A58-8FAB-EA2F27FAFBCC}" destId="{395C5826-32FC-4113-8BE3-2A1A94BD686D}" srcOrd="0" destOrd="0" parTransId="{5C20C224-8124-4CD8-AF6E-2F8A2128502B}" sibTransId="{22D5CD71-D9D2-4084-A389-C86B29D0F2E6}"/>
    <dgm:cxn modelId="{7E85DB7F-0DC3-45C6-8CFB-0D79A1A46EB1}" srcId="{D5CA8063-4021-41F0-BBF8-1EBF26B2A327}" destId="{E40F5538-7329-44F0-9613-5ED32D0EE3CB}" srcOrd="2" destOrd="0" parTransId="{DD76ABDB-6867-4810-A67A-92AAFF9186B6}" sibTransId="{A7250821-5FC6-4B6C-81D0-D71F3A35AC08}"/>
    <dgm:cxn modelId="{DE510E83-BE30-405D-8065-58EB194CBEB1}" type="presOf" srcId="{B0A6D704-0026-4A17-BF16-4C54B16F44E5}" destId="{00629550-CA58-4C23-88E4-CACA70FE0407}" srcOrd="1" destOrd="0" presId="urn:microsoft.com/office/officeart/2005/8/layout/hProcess10#1"/>
    <dgm:cxn modelId="{00FD758A-BBA0-45E3-9186-D4350693B629}" srcId="{CA4C2FC5-3E29-4DB9-B0E1-145560E20D51}" destId="{D5CA8063-4021-41F0-BBF8-1EBF26B2A327}" srcOrd="2" destOrd="0" parTransId="{7FDDBB2B-EF04-4697-9050-A2BAAE6DDCA9}" sibTransId="{BD7721DB-4448-402A-8285-B666EC8B4691}"/>
    <dgm:cxn modelId="{6DE8F297-C5A7-41A6-A088-EB5F948D0449}" type="presOf" srcId="{503CCAFB-A71A-429B-9DFC-63C3D5114886}" destId="{7BEB90AE-202E-43E5-88EA-8D7084FDFD5A}" srcOrd="0" destOrd="2" presId="urn:microsoft.com/office/officeart/2005/8/layout/hProcess10#1"/>
    <dgm:cxn modelId="{84F5B898-3D0D-4CE3-9DEB-05A3CA214AD7}" srcId="{D5CA8063-4021-41F0-BBF8-1EBF26B2A327}" destId="{E09A6A3E-F280-40AF-82A1-1B1F71514EC4}" srcOrd="0" destOrd="0" parTransId="{A0B31720-A3DB-4ED0-83D7-2F937DF131F9}" sibTransId="{23A95B01-FBB6-4FA9-8C68-F7AFEF5573E3}"/>
    <dgm:cxn modelId="{F5907A9D-3B81-4562-82F3-3C7926A7829E}" type="presOf" srcId="{BD7721DB-4448-402A-8285-B666EC8B4691}" destId="{EDC12A68-5EE7-4ADA-9F0F-415B2F745287}" srcOrd="0" destOrd="0" presId="urn:microsoft.com/office/officeart/2005/8/layout/hProcess10#1"/>
    <dgm:cxn modelId="{9853DE9F-1D66-4673-B7D2-BE6268CB1107}" srcId="{C7A7161C-551E-4EC0-A81D-7E7D31AD8C19}" destId="{E141DA67-DAD6-40A3-91C6-09A8D3C4FD20}" srcOrd="3" destOrd="0" parTransId="{338F4CED-3154-44F5-A300-F4383BDCA7A1}" sibTransId="{EAA372D0-293A-478C-A185-7A4FD93FED61}"/>
    <dgm:cxn modelId="{481627A0-5CC1-4F1A-8B02-2091600A33B4}" type="presOf" srcId="{1F34F21C-8059-471B-920C-8142AF8287F4}" destId="{0EE000C2-47F3-47AC-A760-1BC917530FB4}" srcOrd="0" destOrd="0" presId="urn:microsoft.com/office/officeart/2005/8/layout/hProcess10#1"/>
    <dgm:cxn modelId="{7C5DABA2-34C0-4A67-9D91-3295E342ADD7}" type="presOf" srcId="{E09A6A3E-F280-40AF-82A1-1B1F71514EC4}" destId="{79AFEBB5-4EDF-4184-B352-F4DFBEB1ED86}" srcOrd="0" destOrd="1" presId="urn:microsoft.com/office/officeart/2005/8/layout/hProcess10#1"/>
    <dgm:cxn modelId="{D80AB1A5-0F78-4F16-BF46-EC64668372F0}" srcId="{5ABBA50A-F231-4A58-8FAB-EA2F27FAFBCC}" destId="{3E4CEAB4-1771-4A0B-96A3-F0F36B1B9DB9}" srcOrd="2" destOrd="0" parTransId="{EF34F4D3-7E2F-4B8D-B0BD-28516854174B}" sibTransId="{8D8809B1-9818-4AAC-9265-00F82D3A0286}"/>
    <dgm:cxn modelId="{42ADD0A5-A2E9-4D22-814E-3BA84A389EAE}" type="presOf" srcId="{C7A7161C-551E-4EC0-A81D-7E7D31AD8C19}" destId="{FA5ABAEF-1513-406C-B55D-4A6232AB8A1A}" srcOrd="0" destOrd="0" presId="urn:microsoft.com/office/officeart/2005/8/layout/hProcess10#1"/>
    <dgm:cxn modelId="{155D4AA7-96E6-467E-9C2F-1B36AB4A2E5C}" type="presOf" srcId="{24EE8483-99B9-4D05-A719-EC2319F86A94}" destId="{7BEB90AE-202E-43E5-88EA-8D7084FDFD5A}" srcOrd="0" destOrd="3" presId="urn:microsoft.com/office/officeart/2005/8/layout/hProcess10#1"/>
    <dgm:cxn modelId="{9246D6AE-E68E-4296-9F42-4341469F86F5}" type="presOf" srcId="{E8FEAEEC-9C08-4E0E-981F-D36CD05B19E7}" destId="{79AFEBB5-4EDF-4184-B352-F4DFBEB1ED86}" srcOrd="0" destOrd="2" presId="urn:microsoft.com/office/officeart/2005/8/layout/hProcess10#1"/>
    <dgm:cxn modelId="{C7EB89AF-9814-4043-9979-275544F8BFBF}" type="presOf" srcId="{395C5826-32FC-4113-8BE3-2A1A94BD686D}" destId="{B139DA3C-C04C-4AEF-BC66-09C468BDB9C5}" srcOrd="0" destOrd="1" presId="urn:microsoft.com/office/officeart/2005/8/layout/hProcess10#1"/>
    <dgm:cxn modelId="{ED6AC8B8-652F-46FD-8278-8DBBBB2823BE}" type="presOf" srcId="{1F34F21C-8059-471B-920C-8142AF8287F4}" destId="{EA0AF9E2-9EF6-4D73-9F67-41A85924C0D6}" srcOrd="1" destOrd="0" presId="urn:microsoft.com/office/officeart/2005/8/layout/hProcess10#1"/>
    <dgm:cxn modelId="{31DE68C0-8DB1-4558-A3C1-2C843534CCD4}" type="presOf" srcId="{5E9BDA21-AA61-40BA-99ED-7B8F1B03804E}" destId="{7BEB90AE-202E-43E5-88EA-8D7084FDFD5A}" srcOrd="0" destOrd="0" presId="urn:microsoft.com/office/officeart/2005/8/layout/hProcess10#1"/>
    <dgm:cxn modelId="{75D1FEC2-DCC4-4746-AD1E-2337F165400D}" type="presOf" srcId="{5ABBA50A-F231-4A58-8FAB-EA2F27FAFBCC}" destId="{B139DA3C-C04C-4AEF-BC66-09C468BDB9C5}" srcOrd="0" destOrd="0" presId="urn:microsoft.com/office/officeart/2005/8/layout/hProcess10#1"/>
    <dgm:cxn modelId="{84F61EC7-FD74-421B-A9EC-F6A5DD7F659E}" srcId="{C7A7161C-551E-4EC0-A81D-7E7D31AD8C19}" destId="{9ED16A78-8A19-4740-8D9D-697CD37517BE}" srcOrd="2" destOrd="0" parTransId="{F196B1EC-F315-4366-8B24-48093F4DA757}" sibTransId="{79B99806-D260-48A4-92D1-71BC5233D0C1}"/>
    <dgm:cxn modelId="{BB734FC8-4869-4956-9AC3-02A4D94971B3}" type="presOf" srcId="{AD55AFA6-8283-4EAA-9953-DF6841AF9AD3}" destId="{FA5ABAEF-1513-406C-B55D-4A6232AB8A1A}" srcOrd="0" destOrd="1" presId="urn:microsoft.com/office/officeart/2005/8/layout/hProcess10#1"/>
    <dgm:cxn modelId="{72AC30CF-382F-4C09-82EF-52FF6D6D7ACC}" type="presOf" srcId="{BD7721DB-4448-402A-8285-B666EC8B4691}" destId="{54A3498D-9C24-4C16-AD0E-8D11C5FE1BF6}" srcOrd="1" destOrd="0" presId="urn:microsoft.com/office/officeart/2005/8/layout/hProcess10#1"/>
    <dgm:cxn modelId="{93B071CF-B51E-4389-876A-428034AF2EC8}" type="presOf" srcId="{9ED16A78-8A19-4740-8D9D-697CD37517BE}" destId="{FA5ABAEF-1513-406C-B55D-4A6232AB8A1A}" srcOrd="0" destOrd="3" presId="urn:microsoft.com/office/officeart/2005/8/layout/hProcess10#1"/>
    <dgm:cxn modelId="{F8D6FCDB-8E40-40C7-8100-CD5F0081638F}" type="presOf" srcId="{A701E4D3-1A1A-48AE-B52C-B82D00698B05}" destId="{7BEB90AE-202E-43E5-88EA-8D7084FDFD5A}" srcOrd="0" destOrd="5" presId="urn:microsoft.com/office/officeart/2005/8/layout/hProcess10#1"/>
    <dgm:cxn modelId="{C2589CFA-3D60-4D27-A9D7-B5A34A4183EF}" type="presOf" srcId="{D5CA8063-4021-41F0-BBF8-1EBF26B2A327}" destId="{79AFEBB5-4EDF-4184-B352-F4DFBEB1ED86}" srcOrd="0" destOrd="0" presId="urn:microsoft.com/office/officeart/2005/8/layout/hProcess10#1"/>
    <dgm:cxn modelId="{B608D372-66BF-4623-82A3-4C5C735B5D5E}" type="presParOf" srcId="{0A8E7280-0ADC-4BB1-AD76-7421DAE9CD43}" destId="{B99957E0-A547-40EF-ACA7-1A364703EF1E}" srcOrd="0" destOrd="0" presId="urn:microsoft.com/office/officeart/2005/8/layout/hProcess10#1"/>
    <dgm:cxn modelId="{D6FA17DD-EF1A-46FD-A074-FB310E344DDE}" type="presParOf" srcId="{B99957E0-A547-40EF-ACA7-1A364703EF1E}" destId="{B5016DB8-6560-45BA-8C30-43D2E380D5F3}" srcOrd="0" destOrd="0" presId="urn:microsoft.com/office/officeart/2005/8/layout/hProcess10#1"/>
    <dgm:cxn modelId="{A86C111D-6BC8-499B-875B-56856B061231}" type="presParOf" srcId="{B99957E0-A547-40EF-ACA7-1A364703EF1E}" destId="{FA5ABAEF-1513-406C-B55D-4A6232AB8A1A}" srcOrd="1" destOrd="0" presId="urn:microsoft.com/office/officeart/2005/8/layout/hProcess10#1"/>
    <dgm:cxn modelId="{FEDD19D8-452A-49C9-8C8F-15DDF8711291}" type="presParOf" srcId="{0A8E7280-0ADC-4BB1-AD76-7421DAE9CD43}" destId="{2A42B49B-FD11-41F9-BA8C-9B1CFA991354}" srcOrd="1" destOrd="0" presId="urn:microsoft.com/office/officeart/2005/8/layout/hProcess10#1"/>
    <dgm:cxn modelId="{D2FC5698-B583-4ABF-87D8-0C8B86644D8A}" type="presParOf" srcId="{2A42B49B-FD11-41F9-BA8C-9B1CFA991354}" destId="{00629550-CA58-4C23-88E4-CACA70FE0407}" srcOrd="0" destOrd="0" presId="urn:microsoft.com/office/officeart/2005/8/layout/hProcess10#1"/>
    <dgm:cxn modelId="{7852EA8C-B800-4D54-85F8-99D62F38C0AA}" type="presParOf" srcId="{0A8E7280-0ADC-4BB1-AD76-7421DAE9CD43}" destId="{1D53AEDF-B407-4C4A-AE49-E0FCCF9F7399}" srcOrd="2" destOrd="0" presId="urn:microsoft.com/office/officeart/2005/8/layout/hProcess10#1"/>
    <dgm:cxn modelId="{9E8FE10B-B807-4C8A-94AE-C508E13C778F}" type="presParOf" srcId="{1D53AEDF-B407-4C4A-AE49-E0FCCF9F7399}" destId="{37E64E13-B504-4605-BC50-A1FE6CF54590}" srcOrd="0" destOrd="0" presId="urn:microsoft.com/office/officeart/2005/8/layout/hProcess10#1"/>
    <dgm:cxn modelId="{8C7945DA-C94E-4F7E-9E6E-FCD707F73B13}" type="presParOf" srcId="{1D53AEDF-B407-4C4A-AE49-E0FCCF9F7399}" destId="{B139DA3C-C04C-4AEF-BC66-09C468BDB9C5}" srcOrd="1" destOrd="0" presId="urn:microsoft.com/office/officeart/2005/8/layout/hProcess10#1"/>
    <dgm:cxn modelId="{3DAA8BB3-1A75-463B-8BF2-FA3CF26A10A9}" type="presParOf" srcId="{0A8E7280-0ADC-4BB1-AD76-7421DAE9CD43}" destId="{0EE000C2-47F3-47AC-A760-1BC917530FB4}" srcOrd="3" destOrd="0" presId="urn:microsoft.com/office/officeart/2005/8/layout/hProcess10#1"/>
    <dgm:cxn modelId="{A0611298-FEA2-467D-BBB8-B985FAFA7910}" type="presParOf" srcId="{0EE000C2-47F3-47AC-A760-1BC917530FB4}" destId="{EA0AF9E2-9EF6-4D73-9F67-41A85924C0D6}" srcOrd="0" destOrd="0" presId="urn:microsoft.com/office/officeart/2005/8/layout/hProcess10#1"/>
    <dgm:cxn modelId="{4A8EDF48-5729-4569-A4BD-2D0105802E91}" type="presParOf" srcId="{0A8E7280-0ADC-4BB1-AD76-7421DAE9CD43}" destId="{3CFD2C9B-F202-40EF-A94D-C2337F338C15}" srcOrd="4" destOrd="0" presId="urn:microsoft.com/office/officeart/2005/8/layout/hProcess10#1"/>
    <dgm:cxn modelId="{B7999E02-1F0A-4267-A84F-3D35AC3387B8}" type="presParOf" srcId="{3CFD2C9B-F202-40EF-A94D-C2337F338C15}" destId="{5145AB0C-9168-48A8-8596-4D18D176BC5D}" srcOrd="0" destOrd="0" presId="urn:microsoft.com/office/officeart/2005/8/layout/hProcess10#1"/>
    <dgm:cxn modelId="{01B1A91B-9919-4BA9-AFC0-00611E6F0D55}" type="presParOf" srcId="{3CFD2C9B-F202-40EF-A94D-C2337F338C15}" destId="{79AFEBB5-4EDF-4184-B352-F4DFBEB1ED86}" srcOrd="1" destOrd="0" presId="urn:microsoft.com/office/officeart/2005/8/layout/hProcess10#1"/>
    <dgm:cxn modelId="{732E8A4E-4B95-4DE1-AE0B-1C06124CD180}" type="presParOf" srcId="{0A8E7280-0ADC-4BB1-AD76-7421DAE9CD43}" destId="{EDC12A68-5EE7-4ADA-9F0F-415B2F745287}" srcOrd="5" destOrd="0" presId="urn:microsoft.com/office/officeart/2005/8/layout/hProcess10#1"/>
    <dgm:cxn modelId="{553565DB-E126-48C1-98C5-CBAB76A116A9}" type="presParOf" srcId="{EDC12A68-5EE7-4ADA-9F0F-415B2F745287}" destId="{54A3498D-9C24-4C16-AD0E-8D11C5FE1BF6}" srcOrd="0" destOrd="0" presId="urn:microsoft.com/office/officeart/2005/8/layout/hProcess10#1"/>
    <dgm:cxn modelId="{560F8339-E94E-4FED-8AD4-0790B9A38413}" type="presParOf" srcId="{0A8E7280-0ADC-4BB1-AD76-7421DAE9CD43}" destId="{29B4243C-0379-453C-AE3D-6CB2BB6D72E4}" srcOrd="6" destOrd="0" presId="urn:microsoft.com/office/officeart/2005/8/layout/hProcess10#1"/>
    <dgm:cxn modelId="{8E316DFA-8F2D-4FBF-B967-01A72DC52CA3}" type="presParOf" srcId="{29B4243C-0379-453C-AE3D-6CB2BB6D72E4}" destId="{20B92750-DD00-498E-AE41-C5013968CB9F}" srcOrd="0" destOrd="0" presId="urn:microsoft.com/office/officeart/2005/8/layout/hProcess10#1"/>
    <dgm:cxn modelId="{D392CD6A-DAEB-4E4D-9E22-94AAF872CA55}" type="presParOf" srcId="{29B4243C-0379-453C-AE3D-6CB2BB6D72E4}" destId="{7BEB90AE-202E-43E5-88EA-8D7084FDFD5A}" srcOrd="1" destOrd="0" presId="urn:microsoft.com/office/officeart/2005/8/layout/hProcess10#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A4C2FC5-3E29-4DB9-B0E1-145560E20D51}" type="doc">
      <dgm:prSet loTypeId="urn:microsoft.com/office/officeart/2005/8/layout/hProcess10#1" loCatId="process" qsTypeId="urn:microsoft.com/office/officeart/2005/8/quickstyle/simple1" qsCatId="simple" csTypeId="urn:microsoft.com/office/officeart/2005/8/colors/colorful1#1" csCatId="colorful" phldr="1"/>
      <dgm:spPr/>
      <dgm:t>
        <a:bodyPr/>
        <a:lstStyle/>
        <a:p>
          <a:endParaRPr lang="en-US"/>
        </a:p>
      </dgm:t>
    </dgm:pt>
    <dgm:pt modelId="{C7A7161C-551E-4EC0-A81D-7E7D31AD8C19}">
      <dgm:prSet phldrT="[Text]" custT="1"/>
      <dgm:spPr/>
      <dgm:t>
        <a:bodyPr/>
        <a:lstStyle/>
        <a:p>
          <a:r>
            <a:rPr lang="en-US" sz="2800" dirty="0">
              <a:solidFill>
                <a:srgbClr val="3E3D3C"/>
              </a:solidFill>
              <a:latin typeface="Sherman Sans" pitchFamily="2" charset="0"/>
            </a:rPr>
            <a:t>Fall ‘21</a:t>
          </a:r>
        </a:p>
      </dgm:t>
    </dgm:pt>
    <dgm:pt modelId="{2A5AC248-54F2-4F7A-A612-97CEDE30ED13}" type="parTrans" cxnId="{6D8F4374-5869-42DE-AAAF-1F716C55697F}">
      <dgm:prSet/>
      <dgm:spPr/>
      <dgm:t>
        <a:bodyPr/>
        <a:lstStyle/>
        <a:p>
          <a:endParaRPr lang="en-US"/>
        </a:p>
      </dgm:t>
    </dgm:pt>
    <dgm:pt modelId="{B0A6D704-0026-4A17-BF16-4C54B16F44E5}" type="sibTrans" cxnId="{6D8F4374-5869-42DE-AAAF-1F716C55697F}">
      <dgm:prSet/>
      <dgm:spPr/>
      <dgm:t>
        <a:bodyPr/>
        <a:lstStyle/>
        <a:p>
          <a:endParaRPr lang="en-US"/>
        </a:p>
      </dgm:t>
    </dgm:pt>
    <dgm:pt modelId="{AD55AFA6-8283-4EAA-9953-DF6841AF9AD3}">
      <dgm:prSet phldrT="[Text]" custT="1"/>
      <dgm:spPr/>
      <dgm:t>
        <a:bodyPr/>
        <a:lstStyle/>
        <a:p>
          <a:r>
            <a:rPr lang="en-US" sz="1800" dirty="0">
              <a:solidFill>
                <a:srgbClr val="3E3D3C"/>
              </a:solidFill>
              <a:latin typeface="Sherman Sans" pitchFamily="2" charset="0"/>
            </a:rPr>
            <a:t>CORE – PAI 710</a:t>
          </a:r>
        </a:p>
      </dgm:t>
    </dgm:pt>
    <dgm:pt modelId="{1CC7B89E-4DAA-4715-A06E-AE1689FF2A7C}" type="parTrans" cxnId="{C26C7871-2716-4CDD-A98C-DBAFACEA19D5}">
      <dgm:prSet/>
      <dgm:spPr/>
      <dgm:t>
        <a:bodyPr/>
        <a:lstStyle/>
        <a:p>
          <a:endParaRPr lang="en-US"/>
        </a:p>
      </dgm:t>
    </dgm:pt>
    <dgm:pt modelId="{6AF72994-E6AA-41F6-9CD6-3EBA0DD8F68D}" type="sibTrans" cxnId="{C26C7871-2716-4CDD-A98C-DBAFACEA19D5}">
      <dgm:prSet/>
      <dgm:spPr/>
      <dgm:t>
        <a:bodyPr/>
        <a:lstStyle/>
        <a:p>
          <a:endParaRPr lang="en-US"/>
        </a:p>
      </dgm:t>
    </dgm:pt>
    <dgm:pt modelId="{A0F66ADE-DEDA-4E3C-9278-782A9BCB8887}">
      <dgm:prSet phldrT="[Text]" custT="1"/>
      <dgm:spPr/>
      <dgm:t>
        <a:bodyPr/>
        <a:lstStyle/>
        <a:p>
          <a:r>
            <a:rPr lang="en-US" sz="1800" dirty="0">
              <a:solidFill>
                <a:srgbClr val="3E3D3C"/>
              </a:solidFill>
              <a:latin typeface="Sherman Sans" pitchFamily="2" charset="0"/>
            </a:rPr>
            <a:t>CORE – Stats</a:t>
          </a:r>
        </a:p>
      </dgm:t>
    </dgm:pt>
    <dgm:pt modelId="{DC6B45E1-B346-40F1-A09B-6BE936C89AB4}" type="parTrans" cxnId="{8336554A-6A52-433C-9C91-68245FCA03C5}">
      <dgm:prSet/>
      <dgm:spPr/>
      <dgm:t>
        <a:bodyPr/>
        <a:lstStyle/>
        <a:p>
          <a:endParaRPr lang="en-US"/>
        </a:p>
      </dgm:t>
    </dgm:pt>
    <dgm:pt modelId="{AB2FD1B6-D9C5-455B-8E01-7E792C35F631}" type="sibTrans" cxnId="{8336554A-6A52-433C-9C91-68245FCA03C5}">
      <dgm:prSet/>
      <dgm:spPr/>
      <dgm:t>
        <a:bodyPr/>
        <a:lstStyle/>
        <a:p>
          <a:endParaRPr lang="en-US"/>
        </a:p>
      </dgm:t>
    </dgm:pt>
    <dgm:pt modelId="{9ED16A78-8A19-4740-8D9D-697CD37517BE}">
      <dgm:prSet phldrT="[Text]" custT="1"/>
      <dgm:spPr/>
      <dgm:t>
        <a:bodyPr/>
        <a:lstStyle/>
        <a:p>
          <a:r>
            <a:rPr lang="en-US" sz="1800" dirty="0">
              <a:solidFill>
                <a:srgbClr val="3E3D3C"/>
              </a:solidFill>
              <a:latin typeface="Sherman Sans" pitchFamily="2" charset="0"/>
            </a:rPr>
            <a:t>CORE – Econ</a:t>
          </a:r>
        </a:p>
      </dgm:t>
    </dgm:pt>
    <dgm:pt modelId="{F196B1EC-F315-4366-8B24-48093F4DA757}" type="parTrans" cxnId="{84F61EC7-FD74-421B-A9EC-F6A5DD7F659E}">
      <dgm:prSet/>
      <dgm:spPr/>
      <dgm:t>
        <a:bodyPr/>
        <a:lstStyle/>
        <a:p>
          <a:endParaRPr lang="en-US"/>
        </a:p>
      </dgm:t>
    </dgm:pt>
    <dgm:pt modelId="{79B99806-D260-48A4-92D1-71BC5233D0C1}" type="sibTrans" cxnId="{84F61EC7-FD74-421B-A9EC-F6A5DD7F659E}">
      <dgm:prSet/>
      <dgm:spPr/>
      <dgm:t>
        <a:bodyPr/>
        <a:lstStyle/>
        <a:p>
          <a:endParaRPr lang="en-US"/>
        </a:p>
      </dgm:t>
    </dgm:pt>
    <dgm:pt modelId="{E141DA67-DAD6-40A3-91C6-09A8D3C4FD20}">
      <dgm:prSet phldrT="[Text]" custT="1"/>
      <dgm:spPr/>
      <dgm:t>
        <a:bodyPr/>
        <a:lstStyle/>
        <a:p>
          <a:r>
            <a:rPr lang="en-US" sz="1800" dirty="0">
              <a:solidFill>
                <a:srgbClr val="3E3D3C"/>
              </a:solidFill>
              <a:latin typeface="Sherman Sans" pitchFamily="2" charset="0"/>
            </a:rPr>
            <a:t>Choice of Core/Sig/Career Track</a:t>
          </a:r>
        </a:p>
      </dgm:t>
    </dgm:pt>
    <dgm:pt modelId="{338F4CED-3154-44F5-A300-F4383BDCA7A1}" type="parTrans" cxnId="{9853DE9F-1D66-4673-B7D2-BE6268CB1107}">
      <dgm:prSet/>
      <dgm:spPr/>
      <dgm:t>
        <a:bodyPr/>
        <a:lstStyle/>
        <a:p>
          <a:endParaRPr lang="en-US"/>
        </a:p>
      </dgm:t>
    </dgm:pt>
    <dgm:pt modelId="{EAA372D0-293A-478C-A185-7A4FD93FED61}" type="sibTrans" cxnId="{9853DE9F-1D66-4673-B7D2-BE6268CB1107}">
      <dgm:prSet/>
      <dgm:spPr/>
      <dgm:t>
        <a:bodyPr/>
        <a:lstStyle/>
        <a:p>
          <a:endParaRPr lang="en-US"/>
        </a:p>
      </dgm:t>
    </dgm:pt>
    <dgm:pt modelId="{0A8E7280-0ADC-4BB1-AD76-7421DAE9CD43}" type="pres">
      <dgm:prSet presAssocID="{CA4C2FC5-3E29-4DB9-B0E1-145560E20D51}" presName="Name0" presStyleCnt="0">
        <dgm:presLayoutVars>
          <dgm:dir/>
          <dgm:resizeHandles val="exact"/>
        </dgm:presLayoutVars>
      </dgm:prSet>
      <dgm:spPr/>
    </dgm:pt>
    <dgm:pt modelId="{B99957E0-A547-40EF-ACA7-1A364703EF1E}" type="pres">
      <dgm:prSet presAssocID="{C7A7161C-551E-4EC0-A81D-7E7D31AD8C19}" presName="composite" presStyleCnt="0"/>
      <dgm:spPr/>
    </dgm:pt>
    <dgm:pt modelId="{B5016DB8-6560-45BA-8C30-43D2E380D5F3}" type="pres">
      <dgm:prSet presAssocID="{C7A7161C-551E-4EC0-A81D-7E7D31AD8C19}" presName="imagSh" presStyleLbl="bgImgPlace1" presStyleIdx="0" presStyleCnt="1"/>
      <dgm:spPr/>
    </dgm:pt>
    <dgm:pt modelId="{FA5ABAEF-1513-406C-B55D-4A6232AB8A1A}" type="pres">
      <dgm:prSet presAssocID="{C7A7161C-551E-4EC0-A81D-7E7D31AD8C19}" presName="txNode" presStyleLbl="node1" presStyleIdx="0" presStyleCnt="1" custScaleX="100000" custScaleY="160000" custLinFactNeighborX="403" custLinFactNeighborY="1803">
        <dgm:presLayoutVars>
          <dgm:bulletEnabled val="1"/>
        </dgm:presLayoutVars>
      </dgm:prSet>
      <dgm:spPr/>
    </dgm:pt>
  </dgm:ptLst>
  <dgm:cxnLst>
    <dgm:cxn modelId="{33B1753C-8E06-49FB-8EC0-6CD130B3E61A}" type="presOf" srcId="{A0F66ADE-DEDA-4E3C-9278-782A9BCB8887}" destId="{FA5ABAEF-1513-406C-B55D-4A6232AB8A1A}" srcOrd="0" destOrd="2" presId="urn:microsoft.com/office/officeart/2005/8/layout/hProcess10#1"/>
    <dgm:cxn modelId="{52D65A68-2B94-4433-A92B-E3F07D9D6E7C}" type="presOf" srcId="{E141DA67-DAD6-40A3-91C6-09A8D3C4FD20}" destId="{FA5ABAEF-1513-406C-B55D-4A6232AB8A1A}" srcOrd="0" destOrd="4" presId="urn:microsoft.com/office/officeart/2005/8/layout/hProcess10#1"/>
    <dgm:cxn modelId="{8336554A-6A52-433C-9C91-68245FCA03C5}" srcId="{C7A7161C-551E-4EC0-A81D-7E7D31AD8C19}" destId="{A0F66ADE-DEDA-4E3C-9278-782A9BCB8887}" srcOrd="1" destOrd="0" parTransId="{DC6B45E1-B346-40F1-A09B-6BE936C89AB4}" sibTransId="{AB2FD1B6-D9C5-455B-8E01-7E792C35F631}"/>
    <dgm:cxn modelId="{184C004B-7038-4E55-8BB1-51A2102389D3}" type="presOf" srcId="{CA4C2FC5-3E29-4DB9-B0E1-145560E20D51}" destId="{0A8E7280-0ADC-4BB1-AD76-7421DAE9CD43}" srcOrd="0" destOrd="0" presId="urn:microsoft.com/office/officeart/2005/8/layout/hProcess10#1"/>
    <dgm:cxn modelId="{C26C7871-2716-4CDD-A98C-DBAFACEA19D5}" srcId="{C7A7161C-551E-4EC0-A81D-7E7D31AD8C19}" destId="{AD55AFA6-8283-4EAA-9953-DF6841AF9AD3}" srcOrd="0" destOrd="0" parTransId="{1CC7B89E-4DAA-4715-A06E-AE1689FF2A7C}" sibTransId="{6AF72994-E6AA-41F6-9CD6-3EBA0DD8F68D}"/>
    <dgm:cxn modelId="{6D8F4374-5869-42DE-AAAF-1F716C55697F}" srcId="{CA4C2FC5-3E29-4DB9-B0E1-145560E20D51}" destId="{C7A7161C-551E-4EC0-A81D-7E7D31AD8C19}" srcOrd="0" destOrd="0" parTransId="{2A5AC248-54F2-4F7A-A612-97CEDE30ED13}" sibTransId="{B0A6D704-0026-4A17-BF16-4C54B16F44E5}"/>
    <dgm:cxn modelId="{9853DE9F-1D66-4673-B7D2-BE6268CB1107}" srcId="{C7A7161C-551E-4EC0-A81D-7E7D31AD8C19}" destId="{E141DA67-DAD6-40A3-91C6-09A8D3C4FD20}" srcOrd="3" destOrd="0" parTransId="{338F4CED-3154-44F5-A300-F4383BDCA7A1}" sibTransId="{EAA372D0-293A-478C-A185-7A4FD93FED61}"/>
    <dgm:cxn modelId="{42ADD0A5-A2E9-4D22-814E-3BA84A389EAE}" type="presOf" srcId="{C7A7161C-551E-4EC0-A81D-7E7D31AD8C19}" destId="{FA5ABAEF-1513-406C-B55D-4A6232AB8A1A}" srcOrd="0" destOrd="0" presId="urn:microsoft.com/office/officeart/2005/8/layout/hProcess10#1"/>
    <dgm:cxn modelId="{84F61EC7-FD74-421B-A9EC-F6A5DD7F659E}" srcId="{C7A7161C-551E-4EC0-A81D-7E7D31AD8C19}" destId="{9ED16A78-8A19-4740-8D9D-697CD37517BE}" srcOrd="2" destOrd="0" parTransId="{F196B1EC-F315-4366-8B24-48093F4DA757}" sibTransId="{79B99806-D260-48A4-92D1-71BC5233D0C1}"/>
    <dgm:cxn modelId="{BB734FC8-4869-4956-9AC3-02A4D94971B3}" type="presOf" srcId="{AD55AFA6-8283-4EAA-9953-DF6841AF9AD3}" destId="{FA5ABAEF-1513-406C-B55D-4A6232AB8A1A}" srcOrd="0" destOrd="1" presId="urn:microsoft.com/office/officeart/2005/8/layout/hProcess10#1"/>
    <dgm:cxn modelId="{93B071CF-B51E-4389-876A-428034AF2EC8}" type="presOf" srcId="{9ED16A78-8A19-4740-8D9D-697CD37517BE}" destId="{FA5ABAEF-1513-406C-B55D-4A6232AB8A1A}" srcOrd="0" destOrd="3" presId="urn:microsoft.com/office/officeart/2005/8/layout/hProcess10#1"/>
    <dgm:cxn modelId="{B608D372-66BF-4623-82A3-4C5C735B5D5E}" type="presParOf" srcId="{0A8E7280-0ADC-4BB1-AD76-7421DAE9CD43}" destId="{B99957E0-A547-40EF-ACA7-1A364703EF1E}" srcOrd="0" destOrd="0" presId="urn:microsoft.com/office/officeart/2005/8/layout/hProcess10#1"/>
    <dgm:cxn modelId="{D6FA17DD-EF1A-46FD-A074-FB310E344DDE}" type="presParOf" srcId="{B99957E0-A547-40EF-ACA7-1A364703EF1E}" destId="{B5016DB8-6560-45BA-8C30-43D2E380D5F3}" srcOrd="0" destOrd="0" presId="urn:microsoft.com/office/officeart/2005/8/layout/hProcess10#1"/>
    <dgm:cxn modelId="{A86C111D-6BC8-499B-875B-56856B061231}" type="presParOf" srcId="{B99957E0-A547-40EF-ACA7-1A364703EF1E}" destId="{FA5ABAEF-1513-406C-B55D-4A6232AB8A1A}" srcOrd="1" destOrd="0" presId="urn:microsoft.com/office/officeart/2005/8/layout/hProcess10#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F0795-9294-4800-8E85-9D2EE6E20172}">
      <dsp:nvSpPr>
        <dsp:cNvPr id="0" name=""/>
        <dsp:cNvSpPr/>
      </dsp:nvSpPr>
      <dsp:spPr>
        <a:xfrm>
          <a:off x="415130" y="0"/>
          <a:ext cx="4351338" cy="4351338"/>
        </a:xfrm>
        <a:prstGeom prst="ellipse">
          <a:avLst/>
        </a:prstGeom>
        <a:solidFill>
          <a:schemeClr val="accent2">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3E3D3C"/>
              </a:solidFill>
              <a:latin typeface="Sherman Sans" pitchFamily="2" charset="0"/>
            </a:rPr>
            <a:t>Practical</a:t>
          </a:r>
        </a:p>
      </dsp:txBody>
      <dsp:txXfrm>
        <a:off x="1830403" y="217566"/>
        <a:ext cx="1520792" cy="652700"/>
      </dsp:txXfrm>
    </dsp:sp>
    <dsp:sp modelId="{15014A9D-48D1-4AA3-82F9-B56D2C11FDA1}">
      <dsp:nvSpPr>
        <dsp:cNvPr id="0" name=""/>
        <dsp:cNvSpPr/>
      </dsp:nvSpPr>
      <dsp:spPr>
        <a:xfrm>
          <a:off x="922040" y="1087834"/>
          <a:ext cx="3263503" cy="3263503"/>
        </a:xfrm>
        <a:prstGeom prst="ellipse">
          <a:avLst/>
        </a:prstGeom>
        <a:solidFill>
          <a:schemeClr val="accent3">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E3D3C"/>
              </a:solidFill>
              <a:latin typeface="Sherman Sans" pitchFamily="2" charset="0"/>
            </a:rPr>
            <a:t>Subject-matter</a:t>
          </a:r>
        </a:p>
      </dsp:txBody>
      <dsp:txXfrm>
        <a:off x="1793395" y="1291803"/>
        <a:ext cx="1520792" cy="611906"/>
      </dsp:txXfrm>
    </dsp:sp>
    <dsp:sp modelId="{A6655BD1-AEFE-4940-8C76-A70500799A01}">
      <dsp:nvSpPr>
        <dsp:cNvPr id="0" name=""/>
        <dsp:cNvSpPr/>
      </dsp:nvSpPr>
      <dsp:spPr>
        <a:xfrm>
          <a:off x="1502965" y="2175669"/>
          <a:ext cx="2175669" cy="2175669"/>
        </a:xfrm>
        <a:prstGeom prst="ellipse">
          <a:avLst/>
        </a:prstGeom>
        <a:solidFill>
          <a:schemeClr val="accent4">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rgbClr val="3E3D3C"/>
              </a:solidFill>
              <a:latin typeface="Sherman Sans" pitchFamily="2" charset="0"/>
            </a:rPr>
            <a:t>Technical Skills</a:t>
          </a:r>
        </a:p>
      </dsp:txBody>
      <dsp:txXfrm>
        <a:off x="1821584" y="2719586"/>
        <a:ext cx="1538430" cy="10878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F0795-9294-4800-8E85-9D2EE6E20172}">
      <dsp:nvSpPr>
        <dsp:cNvPr id="0" name=""/>
        <dsp:cNvSpPr/>
      </dsp:nvSpPr>
      <dsp:spPr>
        <a:xfrm>
          <a:off x="366526" y="0"/>
          <a:ext cx="4351338" cy="4351338"/>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Practical</a:t>
          </a:r>
        </a:p>
      </dsp:txBody>
      <dsp:txXfrm>
        <a:off x="1781799" y="217566"/>
        <a:ext cx="1520792" cy="652700"/>
      </dsp:txXfrm>
    </dsp:sp>
    <dsp:sp modelId="{15014A9D-48D1-4AA3-82F9-B56D2C11FDA1}">
      <dsp:nvSpPr>
        <dsp:cNvPr id="0" name=""/>
        <dsp:cNvSpPr/>
      </dsp:nvSpPr>
      <dsp:spPr>
        <a:xfrm>
          <a:off x="959048" y="1087834"/>
          <a:ext cx="3263503" cy="326350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Subject-matter</a:t>
          </a:r>
        </a:p>
      </dsp:txBody>
      <dsp:txXfrm>
        <a:off x="1830403" y="1291803"/>
        <a:ext cx="1520792" cy="611906"/>
      </dsp:txXfrm>
    </dsp:sp>
    <dsp:sp modelId="{A6655BD1-AEFE-4940-8C76-A70500799A01}">
      <dsp:nvSpPr>
        <dsp:cNvPr id="0" name=""/>
        <dsp:cNvSpPr/>
      </dsp:nvSpPr>
      <dsp:spPr>
        <a:xfrm>
          <a:off x="1651933" y="2175669"/>
          <a:ext cx="2175669" cy="2175669"/>
        </a:xfrm>
        <a:prstGeom prst="ellipse">
          <a:avLst/>
        </a:prstGeom>
        <a:solidFill>
          <a:schemeClr val="accent4">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E3D3C"/>
              </a:solidFill>
              <a:latin typeface="Sherman Sans" pitchFamily="2" charset="0"/>
            </a:rPr>
            <a:t>Analytical Skills</a:t>
          </a:r>
        </a:p>
      </dsp:txBody>
      <dsp:txXfrm>
        <a:off x="1970552" y="2719586"/>
        <a:ext cx="1538430" cy="10878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F0795-9294-4800-8E85-9D2EE6E20172}">
      <dsp:nvSpPr>
        <dsp:cNvPr id="0" name=""/>
        <dsp:cNvSpPr/>
      </dsp:nvSpPr>
      <dsp:spPr>
        <a:xfrm>
          <a:off x="366526" y="0"/>
          <a:ext cx="4351338" cy="4351338"/>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Practical</a:t>
          </a:r>
        </a:p>
      </dsp:txBody>
      <dsp:txXfrm>
        <a:off x="1781799" y="217566"/>
        <a:ext cx="1520792" cy="652700"/>
      </dsp:txXfrm>
    </dsp:sp>
    <dsp:sp modelId="{15014A9D-48D1-4AA3-82F9-B56D2C11FDA1}">
      <dsp:nvSpPr>
        <dsp:cNvPr id="0" name=""/>
        <dsp:cNvSpPr/>
      </dsp:nvSpPr>
      <dsp:spPr>
        <a:xfrm>
          <a:off x="959048" y="1087834"/>
          <a:ext cx="3263503" cy="326350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Subject-matter</a:t>
          </a:r>
        </a:p>
      </dsp:txBody>
      <dsp:txXfrm>
        <a:off x="1830403" y="1291803"/>
        <a:ext cx="1520792" cy="611906"/>
      </dsp:txXfrm>
    </dsp:sp>
    <dsp:sp modelId="{A6655BD1-AEFE-4940-8C76-A70500799A01}">
      <dsp:nvSpPr>
        <dsp:cNvPr id="0" name=""/>
        <dsp:cNvSpPr/>
      </dsp:nvSpPr>
      <dsp:spPr>
        <a:xfrm>
          <a:off x="1502965" y="2175669"/>
          <a:ext cx="2175669" cy="2175669"/>
        </a:xfrm>
        <a:prstGeom prst="ellipse">
          <a:avLst/>
        </a:prstGeom>
        <a:solidFill>
          <a:schemeClr val="accent4">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E3D3C"/>
              </a:solidFill>
              <a:latin typeface="Sherman Sans" pitchFamily="2" charset="0"/>
            </a:rPr>
            <a:t>Analytical Skills</a:t>
          </a:r>
        </a:p>
      </dsp:txBody>
      <dsp:txXfrm>
        <a:off x="1821584" y="2719586"/>
        <a:ext cx="1538430" cy="10878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F0795-9294-4800-8E85-9D2EE6E20172}">
      <dsp:nvSpPr>
        <dsp:cNvPr id="0" name=""/>
        <dsp:cNvSpPr/>
      </dsp:nvSpPr>
      <dsp:spPr>
        <a:xfrm>
          <a:off x="366526" y="0"/>
          <a:ext cx="4351338" cy="4351338"/>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US" sz="1400" kern="1200" dirty="0">
            <a:solidFill>
              <a:srgbClr val="3E3D3C"/>
            </a:solidFill>
          </a:endParaRPr>
        </a:p>
      </dsp:txBody>
      <dsp:txXfrm>
        <a:off x="1781799" y="217566"/>
        <a:ext cx="1520792" cy="652700"/>
      </dsp:txXfrm>
    </dsp:sp>
    <dsp:sp modelId="{15014A9D-48D1-4AA3-82F9-B56D2C11FDA1}">
      <dsp:nvSpPr>
        <dsp:cNvPr id="0" name=""/>
        <dsp:cNvSpPr/>
      </dsp:nvSpPr>
      <dsp:spPr>
        <a:xfrm>
          <a:off x="959048" y="578401"/>
          <a:ext cx="3263503" cy="3263503"/>
        </a:xfrm>
        <a:prstGeom prst="ellipse">
          <a:avLst/>
        </a:prstGeom>
        <a:solidFill>
          <a:schemeClr val="accent3">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3E3D3C"/>
              </a:solidFill>
            </a:rPr>
            <a:t>Subject-Matter Expertise</a:t>
          </a:r>
        </a:p>
      </dsp:txBody>
      <dsp:txXfrm>
        <a:off x="1830403" y="782370"/>
        <a:ext cx="1520792" cy="611906"/>
      </dsp:txXfrm>
    </dsp:sp>
    <dsp:sp modelId="{A6655BD1-AEFE-4940-8C76-A70500799A01}">
      <dsp:nvSpPr>
        <dsp:cNvPr id="0" name=""/>
        <dsp:cNvSpPr/>
      </dsp:nvSpPr>
      <dsp:spPr>
        <a:xfrm>
          <a:off x="1505946" y="1587912"/>
          <a:ext cx="2175669" cy="2175669"/>
        </a:xfrm>
        <a:prstGeom prst="ellipse">
          <a:avLst/>
        </a:prstGeom>
        <a:solidFill>
          <a:schemeClr val="accent4">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3E3D3C"/>
              </a:solidFill>
              <a:latin typeface="Sherman Sans" pitchFamily="2" charset="0"/>
            </a:rPr>
            <a:t>Analytical Skills</a:t>
          </a:r>
        </a:p>
      </dsp:txBody>
      <dsp:txXfrm>
        <a:off x="1824565" y="2131829"/>
        <a:ext cx="1538430" cy="10878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F0795-9294-4800-8E85-9D2EE6E20172}">
      <dsp:nvSpPr>
        <dsp:cNvPr id="0" name=""/>
        <dsp:cNvSpPr/>
      </dsp:nvSpPr>
      <dsp:spPr>
        <a:xfrm>
          <a:off x="415130" y="0"/>
          <a:ext cx="4351338" cy="4351338"/>
        </a:xfrm>
        <a:prstGeom prst="ellipse">
          <a:avLst/>
        </a:prstGeom>
        <a:solidFill>
          <a:schemeClr val="accent2">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3E3D3C"/>
              </a:solidFill>
              <a:latin typeface="Sherman Sans" pitchFamily="2" charset="0"/>
            </a:rPr>
            <a:t>Practical</a:t>
          </a:r>
        </a:p>
      </dsp:txBody>
      <dsp:txXfrm>
        <a:off x="1830403" y="217566"/>
        <a:ext cx="1520792" cy="652700"/>
      </dsp:txXfrm>
    </dsp:sp>
    <dsp:sp modelId="{15014A9D-48D1-4AA3-82F9-B56D2C11FDA1}">
      <dsp:nvSpPr>
        <dsp:cNvPr id="0" name=""/>
        <dsp:cNvSpPr/>
      </dsp:nvSpPr>
      <dsp:spPr>
        <a:xfrm>
          <a:off x="922040" y="1087834"/>
          <a:ext cx="3263503" cy="3263503"/>
        </a:xfrm>
        <a:prstGeom prst="ellipse">
          <a:avLst/>
        </a:prstGeom>
        <a:solidFill>
          <a:schemeClr val="accent3">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E3D3C"/>
              </a:solidFill>
              <a:latin typeface="Sherman Sans" pitchFamily="2" charset="0"/>
            </a:rPr>
            <a:t>Subject-matter</a:t>
          </a:r>
        </a:p>
      </dsp:txBody>
      <dsp:txXfrm>
        <a:off x="1793395" y="1291803"/>
        <a:ext cx="1520792" cy="611906"/>
      </dsp:txXfrm>
    </dsp:sp>
    <dsp:sp modelId="{A6655BD1-AEFE-4940-8C76-A70500799A01}">
      <dsp:nvSpPr>
        <dsp:cNvPr id="0" name=""/>
        <dsp:cNvSpPr/>
      </dsp:nvSpPr>
      <dsp:spPr>
        <a:xfrm>
          <a:off x="1502965" y="2175669"/>
          <a:ext cx="2175669" cy="2175669"/>
        </a:xfrm>
        <a:prstGeom prst="ellipse">
          <a:avLst/>
        </a:prstGeom>
        <a:solidFill>
          <a:schemeClr val="accent4">
            <a:hueOff val="0"/>
            <a:satOff val="0"/>
            <a:lumOff val="0"/>
            <a:alphaOff val="0"/>
          </a:schemeClr>
        </a:solidFill>
        <a:ln w="12700" cap="flat" cmpd="sng" algn="ctr">
          <a:solidFill>
            <a:srgbClr val="3E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kern="1200" dirty="0">
              <a:solidFill>
                <a:srgbClr val="3E3D3C"/>
              </a:solidFill>
              <a:latin typeface="Sherman Sans" pitchFamily="2" charset="0"/>
            </a:rPr>
            <a:t>Technical Skills</a:t>
          </a:r>
        </a:p>
      </dsp:txBody>
      <dsp:txXfrm>
        <a:off x="1821584" y="2719586"/>
        <a:ext cx="1538430" cy="10878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016DB8-6560-45BA-8C30-43D2E380D5F3}">
      <dsp:nvSpPr>
        <dsp:cNvPr id="0" name=""/>
        <dsp:cNvSpPr/>
      </dsp:nvSpPr>
      <dsp:spPr>
        <a:xfrm>
          <a:off x="1372" y="381505"/>
          <a:ext cx="1786714" cy="178671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A5ABAEF-1513-406C-B55D-4A6232AB8A1A}">
      <dsp:nvSpPr>
        <dsp:cNvPr id="0" name=""/>
        <dsp:cNvSpPr/>
      </dsp:nvSpPr>
      <dsp:spPr>
        <a:xfrm>
          <a:off x="299433" y="-32217"/>
          <a:ext cx="1786714" cy="475821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933450">
            <a:lnSpc>
              <a:spcPct val="90000"/>
            </a:lnSpc>
            <a:spcBef>
              <a:spcPct val="0"/>
            </a:spcBef>
            <a:spcAft>
              <a:spcPct val="35000"/>
            </a:spcAft>
            <a:buNone/>
          </a:pPr>
          <a:r>
            <a:rPr lang="en-US" sz="2100" kern="1200" dirty="0">
              <a:solidFill>
                <a:srgbClr val="3E3D3C"/>
              </a:solidFill>
              <a:latin typeface="Sherman Sans" pitchFamily="2" charset="0"/>
            </a:rPr>
            <a:t>Fall ‘23</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CORE – PAI 710</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CORE – Stats</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CORE – Econ</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Choice of Core/Sig/Career Track</a:t>
          </a:r>
        </a:p>
      </dsp:txBody>
      <dsp:txXfrm>
        <a:off x="351764" y="20114"/>
        <a:ext cx="1682052" cy="4653556"/>
      </dsp:txXfrm>
    </dsp:sp>
    <dsp:sp modelId="{2A42B49B-FD11-41F9-BA8C-9B1CFA991354}">
      <dsp:nvSpPr>
        <dsp:cNvPr id="0" name=""/>
        <dsp:cNvSpPr/>
      </dsp:nvSpPr>
      <dsp:spPr>
        <a:xfrm>
          <a:off x="2132247" y="1060201"/>
          <a:ext cx="344160" cy="429322"/>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2132247" y="1146065"/>
        <a:ext cx="240912" cy="257594"/>
      </dsp:txXfrm>
    </dsp:sp>
    <dsp:sp modelId="{37E64E13-B504-4605-BC50-A1FE6CF54590}">
      <dsp:nvSpPr>
        <dsp:cNvPr id="0" name=""/>
        <dsp:cNvSpPr/>
      </dsp:nvSpPr>
      <dsp:spPr>
        <a:xfrm>
          <a:off x="2771403" y="381505"/>
          <a:ext cx="1786714" cy="1786714"/>
        </a:xfrm>
        <a:prstGeom prst="roundRect">
          <a:avLst>
            <a:gd name="adj" fmla="val 10000"/>
          </a:avLst>
        </a:prstGeom>
        <a:solidFill>
          <a:schemeClr val="accent1">
            <a:tint val="50000"/>
            <a:hueOff val="17459"/>
            <a:satOff val="-964"/>
            <a:lumOff val="37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39DA3C-C04C-4AEF-BC66-09C468BDB9C5}">
      <dsp:nvSpPr>
        <dsp:cNvPr id="0" name=""/>
        <dsp:cNvSpPr/>
      </dsp:nvSpPr>
      <dsp:spPr>
        <a:xfrm>
          <a:off x="3010306" y="-32226"/>
          <a:ext cx="1786714" cy="4758236"/>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933450">
            <a:lnSpc>
              <a:spcPct val="90000"/>
            </a:lnSpc>
            <a:spcBef>
              <a:spcPct val="0"/>
            </a:spcBef>
            <a:spcAft>
              <a:spcPct val="35000"/>
            </a:spcAft>
            <a:buNone/>
          </a:pPr>
          <a:r>
            <a:rPr lang="en-US" sz="2100" kern="1200" dirty="0">
              <a:solidFill>
                <a:srgbClr val="3E3D3C"/>
              </a:solidFill>
              <a:latin typeface="Sherman Sans" pitchFamily="2" charset="0"/>
            </a:rPr>
            <a:t>Spring ‘24</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CORE - Evaluation</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CORE/SIG</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CORE/SIG</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Career Track/ Elective</a:t>
          </a:r>
          <a:br>
            <a:rPr lang="en-US" sz="1500" kern="1200" dirty="0">
              <a:solidFill>
                <a:srgbClr val="3E3D3C"/>
              </a:solidFill>
              <a:latin typeface="Sherman Sans" pitchFamily="2" charset="0"/>
            </a:rPr>
          </a:br>
          <a:br>
            <a:rPr lang="en-US" sz="1500" kern="1200" dirty="0"/>
          </a:br>
          <a:br>
            <a:rPr lang="en-US" sz="1500" kern="1200" dirty="0"/>
          </a:br>
          <a:br>
            <a:rPr lang="en-US" sz="1500" kern="1200" dirty="0"/>
          </a:br>
          <a:br>
            <a:rPr lang="en-US" sz="1500" kern="1200" dirty="0"/>
          </a:br>
          <a:br>
            <a:rPr lang="en-US" sz="1500" kern="1200" dirty="0"/>
          </a:br>
          <a:br>
            <a:rPr lang="en-US" sz="1500" kern="1200" dirty="0"/>
          </a:br>
          <a:br>
            <a:rPr lang="en-US" sz="1500" kern="1200" dirty="0"/>
          </a:br>
          <a:br>
            <a:rPr lang="en-US" sz="1500" kern="1200" dirty="0"/>
          </a:br>
          <a:endParaRPr lang="en-US" sz="1500" kern="1200" dirty="0"/>
        </a:p>
      </dsp:txBody>
      <dsp:txXfrm>
        <a:off x="3062637" y="20105"/>
        <a:ext cx="1682052" cy="4653574"/>
      </dsp:txXfrm>
    </dsp:sp>
    <dsp:sp modelId="{0EE000C2-47F3-47AC-A760-1BC917530FB4}">
      <dsp:nvSpPr>
        <dsp:cNvPr id="0" name=""/>
        <dsp:cNvSpPr/>
      </dsp:nvSpPr>
      <dsp:spPr>
        <a:xfrm>
          <a:off x="4902279" y="1060201"/>
          <a:ext cx="344160" cy="429322"/>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902279" y="1146065"/>
        <a:ext cx="240912" cy="257594"/>
      </dsp:txXfrm>
    </dsp:sp>
    <dsp:sp modelId="{5145AB0C-9168-48A8-8596-4D18D176BC5D}">
      <dsp:nvSpPr>
        <dsp:cNvPr id="0" name=""/>
        <dsp:cNvSpPr/>
      </dsp:nvSpPr>
      <dsp:spPr>
        <a:xfrm>
          <a:off x="5541434" y="381505"/>
          <a:ext cx="1786714" cy="1786714"/>
        </a:xfrm>
        <a:prstGeom prst="roundRect">
          <a:avLst>
            <a:gd name="adj" fmla="val 10000"/>
          </a:avLst>
        </a:prstGeom>
        <a:solidFill>
          <a:schemeClr val="accent1">
            <a:tint val="50000"/>
            <a:hueOff val="34918"/>
            <a:satOff val="-1927"/>
            <a:lumOff val="744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AFEBB5-4EDF-4184-B352-F4DFBEB1ED86}">
      <dsp:nvSpPr>
        <dsp:cNvPr id="0" name=""/>
        <dsp:cNvSpPr/>
      </dsp:nvSpPr>
      <dsp:spPr>
        <a:xfrm>
          <a:off x="5832295" y="-32217"/>
          <a:ext cx="1786714" cy="475821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889000">
            <a:lnSpc>
              <a:spcPct val="90000"/>
            </a:lnSpc>
            <a:spcBef>
              <a:spcPct val="0"/>
            </a:spcBef>
            <a:spcAft>
              <a:spcPct val="35000"/>
            </a:spcAft>
            <a:buNone/>
          </a:pPr>
          <a:r>
            <a:rPr lang="en-US" sz="2000" kern="1200" dirty="0">
              <a:solidFill>
                <a:srgbClr val="3E3D3C"/>
              </a:solidFill>
              <a:latin typeface="Sherman Sans" pitchFamily="2" charset="0"/>
            </a:rPr>
            <a:t>Summer ‘24</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CAPSTONE</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Internship/</a:t>
          </a:r>
          <a:br>
            <a:rPr lang="en-US" sz="1500" kern="1200" dirty="0">
              <a:solidFill>
                <a:srgbClr val="3E3D3C"/>
              </a:solidFill>
              <a:latin typeface="Sherman Sans" pitchFamily="2" charset="0"/>
            </a:rPr>
          </a:br>
          <a:r>
            <a:rPr lang="en-US" sz="1500" kern="1200" dirty="0">
              <a:solidFill>
                <a:srgbClr val="3E3D3C"/>
              </a:solidFill>
              <a:latin typeface="Sherman Sans" pitchFamily="2" charset="0"/>
            </a:rPr>
            <a:t>Career Track</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Elective</a:t>
          </a: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r>
            <a:rPr lang="en-US" sz="1500" u="sng" kern="1200" dirty="0">
              <a:solidFill>
                <a:srgbClr val="3E3D3C"/>
              </a:solidFill>
              <a:latin typeface="Sherman Sans" pitchFamily="2" charset="0"/>
            </a:rPr>
            <a:t>OFF-CAMPUS</a:t>
          </a:r>
          <a:endParaRPr lang="en-US" sz="1500" kern="1200" dirty="0">
            <a:solidFill>
              <a:srgbClr val="3E3D3C"/>
            </a:solidFill>
            <a:latin typeface="Sherman Sans" pitchFamily="2" charset="0"/>
          </a:endParaRPr>
        </a:p>
      </dsp:txBody>
      <dsp:txXfrm>
        <a:off x="5884626" y="20114"/>
        <a:ext cx="1682052" cy="4653556"/>
      </dsp:txXfrm>
    </dsp:sp>
    <dsp:sp modelId="{EDC12A68-5EE7-4ADA-9F0F-415B2F745287}">
      <dsp:nvSpPr>
        <dsp:cNvPr id="0" name=""/>
        <dsp:cNvSpPr/>
      </dsp:nvSpPr>
      <dsp:spPr>
        <a:xfrm>
          <a:off x="7672310" y="1060201"/>
          <a:ext cx="344160" cy="42932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7672310" y="1146065"/>
        <a:ext cx="240912" cy="257594"/>
      </dsp:txXfrm>
    </dsp:sp>
    <dsp:sp modelId="{20B92750-DD00-498E-AE41-C5013968CB9F}">
      <dsp:nvSpPr>
        <dsp:cNvPr id="0" name=""/>
        <dsp:cNvSpPr/>
      </dsp:nvSpPr>
      <dsp:spPr>
        <a:xfrm>
          <a:off x="8311466" y="381505"/>
          <a:ext cx="1786714" cy="1786714"/>
        </a:xfrm>
        <a:prstGeom prst="roundRect">
          <a:avLst>
            <a:gd name="adj" fmla="val 10000"/>
          </a:avLst>
        </a:prstGeom>
        <a:solidFill>
          <a:schemeClr val="accent1">
            <a:tint val="50000"/>
            <a:hueOff val="52377"/>
            <a:satOff val="-2891"/>
            <a:lumOff val="1116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EB90AE-202E-43E5-88EA-8D7084FDFD5A}">
      <dsp:nvSpPr>
        <dsp:cNvPr id="0" name=""/>
        <dsp:cNvSpPr/>
      </dsp:nvSpPr>
      <dsp:spPr>
        <a:xfrm>
          <a:off x="8602326" y="-82701"/>
          <a:ext cx="1786714" cy="4859185"/>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l" defTabSz="977900">
            <a:lnSpc>
              <a:spcPct val="90000"/>
            </a:lnSpc>
            <a:spcBef>
              <a:spcPct val="0"/>
            </a:spcBef>
            <a:spcAft>
              <a:spcPct val="35000"/>
            </a:spcAft>
            <a:buNone/>
          </a:pPr>
          <a:r>
            <a:rPr lang="en-US" sz="2200" kern="1200" dirty="0">
              <a:solidFill>
                <a:srgbClr val="3E3D3C"/>
              </a:solidFill>
              <a:latin typeface="Sherman Sans" pitchFamily="2" charset="0"/>
            </a:rPr>
            <a:t>Fall ‘24</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Internship/</a:t>
          </a:r>
          <a:br>
            <a:rPr lang="en-US" sz="1500" kern="1200" dirty="0">
              <a:solidFill>
                <a:srgbClr val="3E3D3C"/>
              </a:solidFill>
              <a:latin typeface="Sherman Sans" pitchFamily="2" charset="0"/>
            </a:rPr>
          </a:br>
          <a:r>
            <a:rPr lang="en-US" sz="1500" kern="1200" dirty="0">
              <a:solidFill>
                <a:srgbClr val="3E3D3C"/>
              </a:solidFill>
              <a:latin typeface="Sherman Sans" pitchFamily="2" charset="0"/>
            </a:rPr>
            <a:t>Career Track</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Career Track</a:t>
          </a:r>
        </a:p>
        <a:p>
          <a:pPr marL="114300" lvl="1" indent="-114300" algn="l" defTabSz="666750">
            <a:lnSpc>
              <a:spcPct val="90000"/>
            </a:lnSpc>
            <a:spcBef>
              <a:spcPct val="0"/>
            </a:spcBef>
            <a:spcAft>
              <a:spcPct val="15000"/>
            </a:spcAft>
            <a:buChar char="•"/>
          </a:pPr>
          <a:r>
            <a:rPr lang="en-US" sz="1500" kern="1200" dirty="0">
              <a:solidFill>
                <a:srgbClr val="3E3D3C"/>
              </a:solidFill>
              <a:latin typeface="Sherman Sans" pitchFamily="2" charset="0"/>
            </a:rPr>
            <a:t>Elective</a:t>
          </a: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br>
            <a:rPr lang="en-US" sz="1500" kern="1200" dirty="0">
              <a:solidFill>
                <a:srgbClr val="3E3D3C"/>
              </a:solidFill>
              <a:latin typeface="Sherman Sans" pitchFamily="2" charset="0"/>
            </a:rPr>
          </a:br>
          <a:r>
            <a:rPr lang="en-US" sz="1500" u="sng" kern="1200" dirty="0">
              <a:solidFill>
                <a:srgbClr val="3E3D3C"/>
              </a:solidFill>
              <a:latin typeface="Sherman Sans" pitchFamily="2" charset="0"/>
            </a:rPr>
            <a:t>OFF-CAMPUS</a:t>
          </a:r>
          <a:endParaRPr lang="en-US" sz="1500" kern="1200" dirty="0">
            <a:solidFill>
              <a:srgbClr val="3E3D3C"/>
            </a:solidFill>
            <a:latin typeface="Sherman Sans" pitchFamily="2" charset="0"/>
          </a:endParaRPr>
        </a:p>
        <a:p>
          <a:pPr marL="171450" lvl="1" indent="-171450" algn="l" defTabSz="755650">
            <a:lnSpc>
              <a:spcPct val="90000"/>
            </a:lnSpc>
            <a:spcBef>
              <a:spcPct val="0"/>
            </a:spcBef>
            <a:spcAft>
              <a:spcPct val="15000"/>
            </a:spcAft>
            <a:buChar char="•"/>
          </a:pPr>
          <a:endParaRPr lang="en-US" sz="1700" kern="1200" dirty="0"/>
        </a:p>
        <a:p>
          <a:pPr marL="171450" lvl="1" indent="-171450" algn="l" defTabSz="755650">
            <a:lnSpc>
              <a:spcPct val="90000"/>
            </a:lnSpc>
            <a:spcBef>
              <a:spcPct val="0"/>
            </a:spcBef>
            <a:spcAft>
              <a:spcPct val="15000"/>
            </a:spcAft>
            <a:buChar char="•"/>
          </a:pPr>
          <a:endParaRPr lang="en-US" sz="1700" kern="1200" dirty="0"/>
        </a:p>
      </dsp:txBody>
      <dsp:txXfrm>
        <a:off x="8654657" y="-30370"/>
        <a:ext cx="1682052" cy="475452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016DB8-6560-45BA-8C30-43D2E380D5F3}">
      <dsp:nvSpPr>
        <dsp:cNvPr id="0" name=""/>
        <dsp:cNvSpPr/>
      </dsp:nvSpPr>
      <dsp:spPr>
        <a:xfrm>
          <a:off x="1683" y="-440042"/>
          <a:ext cx="2962550" cy="293361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A5ABAEF-1513-406C-B55D-4A6232AB8A1A}">
      <dsp:nvSpPr>
        <dsp:cNvPr id="0" name=""/>
        <dsp:cNvSpPr/>
      </dsp:nvSpPr>
      <dsp:spPr>
        <a:xfrm>
          <a:off x="485643" y="440042"/>
          <a:ext cx="2962550" cy="469378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solidFill>
                <a:srgbClr val="3E3D3C"/>
              </a:solidFill>
              <a:latin typeface="Sherman Sans" pitchFamily="2" charset="0"/>
            </a:rPr>
            <a:t>Fall ‘21</a:t>
          </a:r>
        </a:p>
        <a:p>
          <a:pPr marL="171450" lvl="1" indent="-171450" algn="l" defTabSz="800100">
            <a:lnSpc>
              <a:spcPct val="90000"/>
            </a:lnSpc>
            <a:spcBef>
              <a:spcPct val="0"/>
            </a:spcBef>
            <a:spcAft>
              <a:spcPct val="15000"/>
            </a:spcAft>
            <a:buChar char="•"/>
          </a:pPr>
          <a:r>
            <a:rPr lang="en-US" sz="1800" kern="1200" dirty="0">
              <a:solidFill>
                <a:srgbClr val="3E3D3C"/>
              </a:solidFill>
              <a:latin typeface="Sherman Sans" pitchFamily="2" charset="0"/>
            </a:rPr>
            <a:t>CORE – PAI 710</a:t>
          </a:r>
        </a:p>
        <a:p>
          <a:pPr marL="171450" lvl="1" indent="-171450" algn="l" defTabSz="800100">
            <a:lnSpc>
              <a:spcPct val="90000"/>
            </a:lnSpc>
            <a:spcBef>
              <a:spcPct val="0"/>
            </a:spcBef>
            <a:spcAft>
              <a:spcPct val="15000"/>
            </a:spcAft>
            <a:buChar char="•"/>
          </a:pPr>
          <a:r>
            <a:rPr lang="en-US" sz="1800" kern="1200" dirty="0">
              <a:solidFill>
                <a:srgbClr val="3E3D3C"/>
              </a:solidFill>
              <a:latin typeface="Sherman Sans" pitchFamily="2" charset="0"/>
            </a:rPr>
            <a:t>CORE – Stats</a:t>
          </a:r>
        </a:p>
        <a:p>
          <a:pPr marL="171450" lvl="1" indent="-171450" algn="l" defTabSz="800100">
            <a:lnSpc>
              <a:spcPct val="90000"/>
            </a:lnSpc>
            <a:spcBef>
              <a:spcPct val="0"/>
            </a:spcBef>
            <a:spcAft>
              <a:spcPct val="15000"/>
            </a:spcAft>
            <a:buChar char="•"/>
          </a:pPr>
          <a:r>
            <a:rPr lang="en-US" sz="1800" kern="1200" dirty="0">
              <a:solidFill>
                <a:srgbClr val="3E3D3C"/>
              </a:solidFill>
              <a:latin typeface="Sherman Sans" pitchFamily="2" charset="0"/>
            </a:rPr>
            <a:t>CORE – Econ</a:t>
          </a:r>
        </a:p>
        <a:p>
          <a:pPr marL="171450" lvl="1" indent="-171450" algn="l" defTabSz="800100">
            <a:lnSpc>
              <a:spcPct val="90000"/>
            </a:lnSpc>
            <a:spcBef>
              <a:spcPct val="0"/>
            </a:spcBef>
            <a:spcAft>
              <a:spcPct val="15000"/>
            </a:spcAft>
            <a:buChar char="•"/>
          </a:pPr>
          <a:r>
            <a:rPr lang="en-US" sz="1800" kern="1200" dirty="0">
              <a:solidFill>
                <a:srgbClr val="3E3D3C"/>
              </a:solidFill>
              <a:latin typeface="Sherman Sans" pitchFamily="2" charset="0"/>
            </a:rPr>
            <a:t>Choice of Core/Sig/Career Track</a:t>
          </a:r>
        </a:p>
      </dsp:txBody>
      <dsp:txXfrm>
        <a:off x="572413" y="526812"/>
        <a:ext cx="2789010" cy="4520243"/>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5.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6.xml><?xml version="1.0" encoding="utf-8"?>
<dgm:layoutDef xmlns:dgm="http://schemas.openxmlformats.org/drawingml/2006/diagram" xmlns:a="http://schemas.openxmlformats.org/drawingml/2006/main" uniqueId="urn:microsoft.com/office/officeart/2005/8/layout/hProcess10#1">
  <dgm:title val=""/>
  <dgm:desc val=""/>
  <dgm:catLst>
    <dgm:cat type="process" pri="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0#1">
  <dgm:title val=""/>
  <dgm:desc val=""/>
  <dgm:catLst>
    <dgm:cat type="process" pri="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5CCEC0-C6CA-4690-80FF-14F091C4D108}" type="datetimeFigureOut">
              <a:rPr lang="en-US" smtClean="0"/>
              <a:t>2/28/2023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31D3F9-01B4-4D53-BF69-768B71A176D4}" type="slidenum">
              <a:rPr lang="en-US" smtClean="0"/>
              <a:t>‹#›</a:t>
            </a:fld>
            <a:endParaRPr lang="en-US"/>
          </a:p>
        </p:txBody>
      </p:sp>
    </p:spTree>
    <p:extLst>
      <p:ext uri="{BB962C8B-B14F-4D97-AF65-F5344CB8AC3E}">
        <p14:creationId xmlns:p14="http://schemas.microsoft.com/office/powerpoint/2010/main" val="548938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a:t>-</a:t>
            </a:r>
            <a:r>
              <a:rPr lang="en-US" altLang="en-US" dirty="0"/>
              <a:t>16-month MAIR degree program </a:t>
            </a:r>
          </a:p>
          <a:p>
            <a:pPr eaLnBrk="1" hangingPunct="1">
              <a:spcBef>
                <a:spcPct val="0"/>
              </a:spcBef>
            </a:pPr>
            <a:r>
              <a:rPr lang="en-US" altLang="en-US" dirty="0"/>
              <a:t>-theoretical foundation in international relations, including core coursework in policy analysis including economics and statistics</a:t>
            </a:r>
          </a:p>
          <a:p>
            <a:pPr eaLnBrk="1" hangingPunct="1">
              <a:spcBef>
                <a:spcPct val="0"/>
              </a:spcBef>
            </a:pPr>
            <a:r>
              <a:rPr lang="en-US" altLang="en-US" dirty="0"/>
              <a:t>-applied understanding of the field through monitoring and evaluation, strategic management and global leadership</a:t>
            </a:r>
          </a:p>
          <a:p>
            <a:pPr eaLnBrk="1" hangingPunct="1">
              <a:spcBef>
                <a:spcPct val="0"/>
              </a:spcBef>
            </a:pPr>
            <a:r>
              <a:rPr lang="en-US" altLang="en-US" dirty="0"/>
              <a:t>-area of expertise through a regional or topical specialization in a one of five career tracks (note tracks)</a:t>
            </a:r>
          </a:p>
          <a:p>
            <a:pPr eaLnBrk="1" hangingPunct="1">
              <a:spcBef>
                <a:spcPct val="0"/>
              </a:spcBef>
            </a:pPr>
            <a:r>
              <a:rPr lang="en-US" altLang="en-US" dirty="0"/>
              <a:t>	-International Economics, Finance, and Trade</a:t>
            </a:r>
          </a:p>
          <a:p>
            <a:pPr eaLnBrk="1" hangingPunct="1">
              <a:spcBef>
                <a:spcPct val="0"/>
              </a:spcBef>
            </a:pPr>
            <a:r>
              <a:rPr lang="en-US" altLang="en-US" dirty="0"/>
              <a:t>	-Peace, Security and Conflict</a:t>
            </a:r>
          </a:p>
          <a:p>
            <a:pPr eaLnBrk="1" hangingPunct="1">
              <a:spcBef>
                <a:spcPct val="0"/>
              </a:spcBef>
            </a:pPr>
            <a:r>
              <a:rPr lang="en-US" altLang="en-US" dirty="0"/>
              <a:t>	-Governance, Diplomacy and International Organizations</a:t>
            </a:r>
          </a:p>
          <a:p>
            <a:pPr eaLnBrk="1" hangingPunct="1">
              <a:spcBef>
                <a:spcPct val="0"/>
              </a:spcBef>
            </a:pPr>
            <a:r>
              <a:rPr lang="en-US" altLang="en-US" dirty="0"/>
              <a:t>	-Development and Humanitarian Assistance</a:t>
            </a:r>
          </a:p>
          <a:p>
            <a:pPr eaLnBrk="1" hangingPunct="1">
              <a:spcBef>
                <a:spcPct val="0"/>
              </a:spcBef>
            </a:pPr>
            <a:r>
              <a:rPr lang="en-US" altLang="en-US" dirty="0"/>
              <a:t>	-Regional Concentration (Africa, Asia, Eur., Lat. America &amp; Middle East)</a:t>
            </a:r>
          </a:p>
          <a:p>
            <a:pPr eaLnBrk="1" hangingPunct="1">
              <a:spcBef>
                <a:spcPct val="0"/>
              </a:spcBef>
            </a:pPr>
            <a:r>
              <a:rPr lang="en-US" altLang="en-US" dirty="0"/>
              <a:t>-requirement to demonstrate proficiency in a foreign language</a:t>
            </a:r>
          </a:p>
          <a:p>
            <a:pPr eaLnBrk="1" hangingPunct="1">
              <a:spcBef>
                <a:spcPct val="0"/>
              </a:spcBef>
            </a:pPr>
            <a:r>
              <a:rPr lang="en-US" altLang="en-US" dirty="0"/>
              <a:t>-strong focus on the application of the discipline in a professional setting</a:t>
            </a:r>
          </a:p>
          <a:p>
            <a:pPr eaLnBrk="1" hangingPunct="1">
              <a:spcBef>
                <a:spcPct val="0"/>
              </a:spcBef>
            </a:pPr>
            <a:r>
              <a:rPr lang="en-US" altLang="en-US" dirty="0"/>
              <a:t>-required to complete an IR capstone simulation and professional internship </a:t>
            </a:r>
          </a:p>
          <a:p>
            <a:pPr eaLnBrk="1" hangingPunct="1">
              <a:spcBef>
                <a:spcPct val="0"/>
              </a:spcBef>
            </a:pPr>
            <a:r>
              <a:rPr lang="en-US" altLang="en-US" dirty="0"/>
              <a:t>-up to six months of relevant work experience in the field prior to graduation</a:t>
            </a:r>
          </a:p>
          <a:p>
            <a:pPr eaLnBrk="1" hangingPunct="1">
              <a:spcBef>
                <a:spcPct val="0"/>
              </a:spcBef>
            </a:pPr>
            <a:r>
              <a:rPr lang="en-US" altLang="en-US" dirty="0"/>
              <a:t>-helps students develop a network of contacts</a:t>
            </a:r>
          </a:p>
          <a:p>
            <a:pPr eaLnBrk="1" hangingPunct="1">
              <a:spcBef>
                <a:spcPct val="0"/>
              </a:spcBef>
            </a:pPr>
            <a:r>
              <a:rPr lang="en-US" altLang="en-US" dirty="0"/>
              <a:t>-eases transition from academia to the workforce  </a:t>
            </a:r>
          </a:p>
        </p:txBody>
      </p:sp>
      <p:sp>
        <p:nvSpPr>
          <p:cNvPr id="4" name="Slide Number Placeholder 3"/>
          <p:cNvSpPr>
            <a:spLocks noGrp="1"/>
          </p:cNvSpPr>
          <p:nvPr>
            <p:ph type="sldNum" sz="quarter" idx="10"/>
          </p:nvPr>
        </p:nvSpPr>
        <p:spPr/>
        <p:txBody>
          <a:bodyPr/>
          <a:lstStyle/>
          <a:p>
            <a:fld id="{DE31D3F9-01B4-4D53-BF69-768B71A176D4}" type="slidenum">
              <a:rPr lang="en-US" smtClean="0"/>
              <a:t>3</a:t>
            </a:fld>
            <a:endParaRPr lang="en-US"/>
          </a:p>
        </p:txBody>
      </p:sp>
    </p:spTree>
    <p:extLst>
      <p:ext uri="{BB962C8B-B14F-4D97-AF65-F5344CB8AC3E}">
        <p14:creationId xmlns:p14="http://schemas.microsoft.com/office/powerpoint/2010/main" val="9107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dirty="0"/>
              <a:t>Registration Advice:</a:t>
            </a:r>
          </a:p>
          <a:p>
            <a:pPr marL="232909" indent="-232909" eaLnBrk="1" hangingPunct="1">
              <a:spcBef>
                <a:spcPct val="0"/>
              </a:spcBef>
              <a:buFontTx/>
              <a:buAutoNum type="arabicPeriod"/>
              <a:defRPr/>
            </a:pPr>
            <a:r>
              <a:rPr lang="en-US" dirty="0"/>
              <a:t>Select your courses and save them in your shopping care </a:t>
            </a:r>
            <a:r>
              <a:rPr lang="en-US" u="sng" dirty="0"/>
              <a:t>prior to registration</a:t>
            </a:r>
            <a:r>
              <a:rPr lang="en-US" dirty="0"/>
              <a:t>.  </a:t>
            </a:r>
          </a:p>
          <a:p>
            <a:pPr marL="232909" indent="-232909" eaLnBrk="1" hangingPunct="1">
              <a:spcBef>
                <a:spcPct val="0"/>
              </a:spcBef>
              <a:buFontTx/>
              <a:buAutoNum type="arabicPeriod"/>
              <a:defRPr/>
            </a:pPr>
            <a:r>
              <a:rPr lang="en-US" dirty="0"/>
              <a:t>Note that many courses have enrollment limitations and require permission from the department or faculty in order to register, and others may fill up quickly.  Please be prepared to have back-up options in case you are not able to register for your first choice at the time of pre-registration.</a:t>
            </a:r>
          </a:p>
          <a:p>
            <a:pPr marL="232909" indent="-232909" eaLnBrk="1" hangingPunct="1">
              <a:spcBef>
                <a:spcPct val="0"/>
              </a:spcBef>
              <a:buFontTx/>
              <a:buAutoNum type="arabicPeriod"/>
              <a:defRPr/>
            </a:pPr>
            <a:r>
              <a:rPr lang="en-US" dirty="0"/>
              <a:t>Students typically “shop around” the first week of classes during the add/drop period, so you can always make changes to your course selections or schedule after going to the first class, and other classes may open up during the first week.</a:t>
            </a:r>
          </a:p>
          <a:p>
            <a:pPr marL="232909" indent="-232909" eaLnBrk="1" hangingPunct="1">
              <a:spcBef>
                <a:spcPct val="0"/>
              </a:spcBef>
              <a:buFontTx/>
              <a:buAutoNum type="arabicPeriod"/>
              <a:defRPr/>
            </a:pPr>
            <a:r>
              <a:rPr lang="en-US" dirty="0"/>
              <a:t>Register on time!</a:t>
            </a:r>
          </a:p>
        </p:txBody>
      </p:sp>
      <p:sp>
        <p:nvSpPr>
          <p:cNvPr id="4" name="Slide Number Placeholder 3"/>
          <p:cNvSpPr>
            <a:spLocks noGrp="1"/>
          </p:cNvSpPr>
          <p:nvPr>
            <p:ph type="sldNum" sz="quarter" idx="10"/>
          </p:nvPr>
        </p:nvSpPr>
        <p:spPr/>
        <p:txBody>
          <a:bodyPr/>
          <a:lstStyle/>
          <a:p>
            <a:fld id="{DE31D3F9-01B4-4D53-BF69-768B71A176D4}" type="slidenum">
              <a:rPr lang="en-US" smtClean="0"/>
              <a:t>16</a:t>
            </a:fld>
            <a:endParaRPr lang="en-US"/>
          </a:p>
        </p:txBody>
      </p:sp>
    </p:spTree>
    <p:extLst>
      <p:ext uri="{BB962C8B-B14F-4D97-AF65-F5344CB8AC3E}">
        <p14:creationId xmlns:p14="http://schemas.microsoft.com/office/powerpoint/2010/main" val="2390602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Visit our website</a:t>
            </a:r>
          </a:p>
          <a:p>
            <a:pPr eaLnBrk="1" hangingPunct="1">
              <a:spcBef>
                <a:spcPct val="0"/>
              </a:spcBef>
            </a:pPr>
            <a:endParaRPr lang="en-US" altLang="en-US" dirty="0"/>
          </a:p>
          <a:p>
            <a:pPr eaLnBrk="1" hangingPunct="1">
              <a:spcBef>
                <a:spcPct val="0"/>
              </a:spcBef>
            </a:pPr>
            <a:r>
              <a:rPr lang="en-US" altLang="en-US" dirty="0"/>
              <a:t>Visit campus – call or e-mail to schedule visit</a:t>
            </a:r>
          </a:p>
        </p:txBody>
      </p:sp>
      <p:sp>
        <p:nvSpPr>
          <p:cNvPr id="4" name="Slide Number Placeholder 3"/>
          <p:cNvSpPr>
            <a:spLocks noGrp="1"/>
          </p:cNvSpPr>
          <p:nvPr>
            <p:ph type="sldNum" sz="quarter" idx="10"/>
          </p:nvPr>
        </p:nvSpPr>
        <p:spPr/>
        <p:txBody>
          <a:bodyPr/>
          <a:lstStyle/>
          <a:p>
            <a:fld id="{DE31D3F9-01B4-4D53-BF69-768B71A176D4}" type="slidenum">
              <a:rPr lang="en-US" smtClean="0"/>
              <a:t>17</a:t>
            </a:fld>
            <a:endParaRPr lang="en-US"/>
          </a:p>
        </p:txBody>
      </p:sp>
    </p:spTree>
    <p:extLst>
      <p:ext uri="{BB962C8B-B14F-4D97-AF65-F5344CB8AC3E}">
        <p14:creationId xmlns:p14="http://schemas.microsoft.com/office/powerpoint/2010/main" val="3488108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i="1" dirty="0">
                <a:latin typeface="Sherman Sans" pitchFamily="2" charset="0"/>
              </a:rPr>
              <a:t>~Designed by Maxwell faculty to cover core math concepts you’ll need for success in economics and statistics courses.~</a:t>
            </a:r>
            <a:endParaRPr lang="en-US" dirty="0"/>
          </a:p>
        </p:txBody>
      </p:sp>
      <p:sp>
        <p:nvSpPr>
          <p:cNvPr id="4" name="Slide Number Placeholder 3"/>
          <p:cNvSpPr>
            <a:spLocks noGrp="1"/>
          </p:cNvSpPr>
          <p:nvPr>
            <p:ph type="sldNum" sz="quarter" idx="10"/>
          </p:nvPr>
        </p:nvSpPr>
        <p:spPr/>
        <p:txBody>
          <a:bodyPr/>
          <a:lstStyle/>
          <a:p>
            <a:fld id="{DE31D3F9-01B4-4D53-BF69-768B71A176D4}" type="slidenum">
              <a:rPr lang="en-US" smtClean="0"/>
              <a:t>5</a:t>
            </a:fld>
            <a:endParaRPr lang="en-US"/>
          </a:p>
        </p:txBody>
      </p:sp>
    </p:spTree>
    <p:extLst>
      <p:ext uri="{BB962C8B-B14F-4D97-AF65-F5344CB8AC3E}">
        <p14:creationId xmlns:p14="http://schemas.microsoft.com/office/powerpoint/2010/main" val="172974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sz="1400" dirty="0"/>
              <a:t>Methods of proficiency documentation:</a:t>
            </a:r>
          </a:p>
          <a:p>
            <a:pPr eaLnBrk="1" hangingPunct="1">
              <a:defRPr/>
            </a:pPr>
            <a:endParaRPr lang="en-US" sz="1400" dirty="0"/>
          </a:p>
          <a:p>
            <a:pPr marL="285750" indent="-285750" eaLnBrk="1" hangingPunct="1">
              <a:buFont typeface="Arial" panose="020B0604020202020204" pitchFamily="34" charset="0"/>
              <a:buChar char="•"/>
              <a:defRPr/>
            </a:pPr>
            <a:r>
              <a:rPr lang="en-US" sz="1400" dirty="0"/>
              <a:t>College transcript showing language study at the level of the fourth semester (advanced intermediate) or above.  </a:t>
            </a:r>
          </a:p>
          <a:p>
            <a:pPr marL="285750" indent="-285750" eaLnBrk="1" hangingPunct="1">
              <a:buFont typeface="Arial" panose="020B0604020202020204" pitchFamily="34" charset="0"/>
              <a:buChar char="•"/>
              <a:defRPr/>
            </a:pPr>
            <a:endParaRPr lang="en-US" sz="1400" dirty="0"/>
          </a:p>
          <a:p>
            <a:pPr marL="285750" indent="-285750" eaLnBrk="1" hangingPunct="1">
              <a:buFont typeface="Arial" panose="020B0604020202020204" pitchFamily="34" charset="0"/>
              <a:buChar char="•"/>
              <a:defRPr/>
            </a:pPr>
            <a:r>
              <a:rPr lang="en-US" sz="1400" dirty="0"/>
              <a:t>Valid documentation of proficiency assessment noting minimum proficiency was achieved (e.g. government language assessment credential, TCF, Berlitz, other)</a:t>
            </a:r>
          </a:p>
          <a:p>
            <a:pPr marL="285750" indent="-285750" eaLnBrk="1" hangingPunct="1">
              <a:buFont typeface="Arial" panose="020B0604020202020204" pitchFamily="34" charset="0"/>
              <a:buChar char="•"/>
              <a:defRPr/>
            </a:pPr>
            <a:endParaRPr lang="en-US" sz="1400" dirty="0"/>
          </a:p>
          <a:p>
            <a:pPr marL="285750" indent="-285750" eaLnBrk="1" hangingPunct="1">
              <a:buFont typeface="Arial" panose="020B0604020202020204" pitchFamily="34" charset="0"/>
              <a:buChar char="•"/>
              <a:defRPr/>
            </a:pPr>
            <a:r>
              <a:rPr lang="en-US" sz="1400" dirty="0"/>
              <a:t>Native speaker of language other than English, and documentation of English proficiency met at time of admission (TOEFL, IELTS, degree from institution where English was the language of instruction, etc.)</a:t>
            </a:r>
          </a:p>
          <a:p>
            <a:pPr marL="285750" indent="-285750" eaLnBrk="1" hangingPunct="1">
              <a:buFont typeface="Arial" panose="020B0604020202020204" pitchFamily="34" charset="0"/>
              <a:buChar char="•"/>
              <a:defRPr/>
            </a:pPr>
            <a:endParaRPr lang="en-US" sz="1400" dirty="0"/>
          </a:p>
          <a:p>
            <a:pPr eaLnBrk="1" hangingPunct="1">
              <a:defRPr/>
            </a:pPr>
            <a:r>
              <a:rPr lang="en-US" sz="1400" dirty="0"/>
              <a:t>If you have not yet met the language requirement, we recommend the following:</a:t>
            </a:r>
          </a:p>
          <a:p>
            <a:pPr eaLnBrk="1" hangingPunct="1">
              <a:defRPr/>
            </a:pPr>
            <a:endParaRPr lang="en-US" sz="1400" dirty="0"/>
          </a:p>
          <a:p>
            <a:pPr eaLnBrk="1" hangingPunct="1">
              <a:defRPr/>
            </a:pPr>
            <a:r>
              <a:rPr lang="en-US" sz="1400" dirty="0"/>
              <a:t>	If you HAVE language through the level expected, but not documentation:</a:t>
            </a:r>
          </a:p>
          <a:p>
            <a:pPr marL="1428750" lvl="2" eaLnBrk="1" hangingPunct="1">
              <a:buFont typeface="Arial" panose="020B0604020202020204" pitchFamily="34" charset="0"/>
              <a:buChar char="•"/>
              <a:defRPr/>
            </a:pPr>
            <a:r>
              <a:rPr lang="en-US" sz="1400" dirty="0"/>
              <a:t>Take a proficiency test to document your proficiency</a:t>
            </a:r>
          </a:p>
          <a:p>
            <a:pPr marL="1428750" lvl="2" eaLnBrk="1" hangingPunct="1">
              <a:buFont typeface="Arial" panose="020B0604020202020204" pitchFamily="34" charset="0"/>
              <a:buChar char="•"/>
              <a:defRPr/>
            </a:pPr>
            <a:endParaRPr lang="en-US" sz="1400" dirty="0"/>
          </a:p>
          <a:p>
            <a:pPr marL="800100" lvl="1" indent="0" eaLnBrk="1" hangingPunct="1">
              <a:defRPr/>
            </a:pPr>
            <a:r>
              <a:rPr lang="en-US" sz="1400" dirty="0"/>
              <a:t>	If you DO NOT have language through the level expected:</a:t>
            </a:r>
          </a:p>
          <a:p>
            <a:pPr marL="1428750" lvl="2" eaLnBrk="1" hangingPunct="1">
              <a:buFont typeface="Arial" panose="020B0604020202020204" pitchFamily="34" charset="0"/>
              <a:buChar char="•"/>
              <a:defRPr/>
            </a:pPr>
            <a:r>
              <a:rPr lang="en-US" sz="1400" dirty="0"/>
              <a:t>Take a placement test and continue your studies at SU</a:t>
            </a:r>
          </a:p>
          <a:p>
            <a:endParaRPr lang="en-US" dirty="0"/>
          </a:p>
        </p:txBody>
      </p:sp>
      <p:sp>
        <p:nvSpPr>
          <p:cNvPr id="4" name="Slide Number Placeholder 3"/>
          <p:cNvSpPr>
            <a:spLocks noGrp="1"/>
          </p:cNvSpPr>
          <p:nvPr>
            <p:ph type="sldNum" sz="quarter" idx="10"/>
          </p:nvPr>
        </p:nvSpPr>
        <p:spPr/>
        <p:txBody>
          <a:bodyPr/>
          <a:lstStyle/>
          <a:p>
            <a:fld id="{DE31D3F9-01B4-4D53-BF69-768B71A176D4}" type="slidenum">
              <a:rPr lang="en-US" smtClean="0"/>
              <a:t>8</a:t>
            </a:fld>
            <a:endParaRPr lang="en-US"/>
          </a:p>
        </p:txBody>
      </p:sp>
    </p:spTree>
    <p:extLst>
      <p:ext uri="{BB962C8B-B14F-4D97-AF65-F5344CB8AC3E}">
        <p14:creationId xmlns:p14="http://schemas.microsoft.com/office/powerpoint/2010/main" val="2659688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31D3F9-01B4-4D53-BF69-768B71A176D4}" type="slidenum">
              <a:rPr lang="en-US" smtClean="0"/>
              <a:t>10</a:t>
            </a:fld>
            <a:endParaRPr lang="en-US"/>
          </a:p>
        </p:txBody>
      </p:sp>
    </p:spTree>
    <p:extLst>
      <p:ext uri="{BB962C8B-B14F-4D97-AF65-F5344CB8AC3E}">
        <p14:creationId xmlns:p14="http://schemas.microsoft.com/office/powerpoint/2010/main" val="383597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31D3F9-01B4-4D53-BF69-768B71A176D4}" type="slidenum">
              <a:rPr lang="en-US" smtClean="0"/>
              <a:t>11</a:t>
            </a:fld>
            <a:endParaRPr lang="en-US"/>
          </a:p>
        </p:txBody>
      </p:sp>
    </p:spTree>
    <p:extLst>
      <p:ext uri="{BB962C8B-B14F-4D97-AF65-F5344CB8AC3E}">
        <p14:creationId xmlns:p14="http://schemas.microsoft.com/office/powerpoint/2010/main" val="1046288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There are detailed instructions on how to use MySlice to manage your student information and to register online.  A presentation is available through the Registrar’s office at the following URL:</a:t>
            </a:r>
          </a:p>
          <a:p>
            <a:pPr eaLnBrk="1" hangingPunct="1">
              <a:spcBef>
                <a:spcPct val="0"/>
              </a:spcBef>
            </a:pPr>
            <a:endParaRPr lang="en-US" altLang="en-US" dirty="0"/>
          </a:p>
          <a:p>
            <a:pPr eaLnBrk="1" hangingPunct="1">
              <a:spcBef>
                <a:spcPct val="0"/>
              </a:spcBef>
            </a:pPr>
            <a:r>
              <a:rPr lang="en-US" altLang="en-US" dirty="0"/>
              <a:t>I’ll walk you through the basics now…</a:t>
            </a:r>
          </a:p>
        </p:txBody>
      </p:sp>
      <p:sp>
        <p:nvSpPr>
          <p:cNvPr id="4" name="Slide Number Placeholder 3"/>
          <p:cNvSpPr>
            <a:spLocks noGrp="1"/>
          </p:cNvSpPr>
          <p:nvPr>
            <p:ph type="sldNum" sz="quarter" idx="10"/>
          </p:nvPr>
        </p:nvSpPr>
        <p:spPr/>
        <p:txBody>
          <a:bodyPr/>
          <a:lstStyle/>
          <a:p>
            <a:fld id="{DE31D3F9-01B4-4D53-BF69-768B71A176D4}" type="slidenum">
              <a:rPr lang="en-US" smtClean="0"/>
              <a:t>12</a:t>
            </a:fld>
            <a:endParaRPr lang="en-US"/>
          </a:p>
        </p:txBody>
      </p:sp>
    </p:spTree>
    <p:extLst>
      <p:ext uri="{BB962C8B-B14F-4D97-AF65-F5344CB8AC3E}">
        <p14:creationId xmlns:p14="http://schemas.microsoft.com/office/powerpoint/2010/main" val="4273940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There are detailed instructions on how to use MySlice to manage your student information and to register online.  A presentation is available through the Registrar’s office at the following URL:</a:t>
            </a:r>
          </a:p>
          <a:p>
            <a:pPr eaLnBrk="1" hangingPunct="1">
              <a:spcBef>
                <a:spcPct val="0"/>
              </a:spcBef>
            </a:pPr>
            <a:endParaRPr lang="en-US" altLang="en-US" dirty="0"/>
          </a:p>
          <a:p>
            <a:pPr eaLnBrk="1" hangingPunct="1">
              <a:spcBef>
                <a:spcPct val="0"/>
              </a:spcBef>
            </a:pPr>
            <a:r>
              <a:rPr lang="en-US" altLang="en-US" dirty="0"/>
              <a:t>I’ll walk you through the basics now…</a:t>
            </a:r>
          </a:p>
        </p:txBody>
      </p:sp>
      <p:sp>
        <p:nvSpPr>
          <p:cNvPr id="4" name="Slide Number Placeholder 3"/>
          <p:cNvSpPr>
            <a:spLocks noGrp="1"/>
          </p:cNvSpPr>
          <p:nvPr>
            <p:ph type="sldNum" sz="quarter" idx="10"/>
          </p:nvPr>
        </p:nvSpPr>
        <p:spPr/>
        <p:txBody>
          <a:bodyPr/>
          <a:lstStyle/>
          <a:p>
            <a:fld id="{DE31D3F9-01B4-4D53-BF69-768B71A176D4}" type="slidenum">
              <a:rPr lang="en-US" smtClean="0"/>
              <a:t>13</a:t>
            </a:fld>
            <a:endParaRPr lang="en-US"/>
          </a:p>
        </p:txBody>
      </p:sp>
    </p:spTree>
    <p:extLst>
      <p:ext uri="{BB962C8B-B14F-4D97-AF65-F5344CB8AC3E}">
        <p14:creationId xmlns:p14="http://schemas.microsoft.com/office/powerpoint/2010/main" val="3570289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MySlice</a:t>
            </a:r>
          </a:p>
          <a:p>
            <a:pPr eaLnBrk="1" hangingPunct="1">
              <a:spcBef>
                <a:spcPct val="0"/>
              </a:spcBef>
            </a:pPr>
            <a:r>
              <a:rPr lang="en-US" altLang="en-US" dirty="0"/>
              <a:t>MySlice is the online portal that Syracuse University uses to give students access to enroll in classes and to view academic profile information, grades, </a:t>
            </a:r>
            <a:r>
              <a:rPr lang="en-US" altLang="en-US" dirty="0" err="1"/>
              <a:t>hoolds</a:t>
            </a:r>
            <a:r>
              <a:rPr lang="en-US" altLang="en-US" dirty="0"/>
              <a:t>, personal information and more.  In order to log in to MySlice you will need to have activated your NetID and </a:t>
            </a:r>
            <a:r>
              <a:rPr lang="en-US" altLang="en-US" dirty="0" err="1"/>
              <a:t>passwrod</a:t>
            </a:r>
            <a:r>
              <a:rPr lang="en-US" altLang="en-US" dirty="0"/>
              <a:t>.  If you have not yet done so, please follow the instructions linked to from our new students check list to ensure you can access this system.  You will need your SUID number and date of birth to activate your NetID.  If you do not know you SUID number (it was on your ITR when you were mailed your admission packet) please contact our office and we can help.</a:t>
            </a:r>
          </a:p>
          <a:p>
            <a:pPr eaLnBrk="1" hangingPunct="1">
              <a:spcBef>
                <a:spcPct val="0"/>
              </a:spcBef>
            </a:pPr>
            <a:endParaRPr lang="en-US" altLang="en-US" dirty="0"/>
          </a:p>
          <a:p>
            <a:pPr eaLnBrk="1" hangingPunct="1">
              <a:spcBef>
                <a:spcPct val="0"/>
              </a:spcBef>
            </a:pPr>
            <a:r>
              <a:rPr lang="en-US" altLang="en-US" dirty="0"/>
              <a:t>Through MySlice you can search for classes, browse the online course catalog, which offers descriptions of courses, and add courses to your shopping cart, in preparation for registration.  </a:t>
            </a:r>
          </a:p>
        </p:txBody>
      </p:sp>
      <p:sp>
        <p:nvSpPr>
          <p:cNvPr id="4" name="Slide Number Placeholder 3"/>
          <p:cNvSpPr>
            <a:spLocks noGrp="1"/>
          </p:cNvSpPr>
          <p:nvPr>
            <p:ph type="sldNum" sz="quarter" idx="10"/>
          </p:nvPr>
        </p:nvSpPr>
        <p:spPr/>
        <p:txBody>
          <a:bodyPr/>
          <a:lstStyle/>
          <a:p>
            <a:fld id="{DE31D3F9-01B4-4D53-BF69-768B71A176D4}" type="slidenum">
              <a:rPr lang="en-US" smtClean="0"/>
              <a:t>14</a:t>
            </a:fld>
            <a:endParaRPr lang="en-US"/>
          </a:p>
        </p:txBody>
      </p:sp>
    </p:spTree>
    <p:extLst>
      <p:ext uri="{BB962C8B-B14F-4D97-AF65-F5344CB8AC3E}">
        <p14:creationId xmlns:p14="http://schemas.microsoft.com/office/powerpoint/2010/main" val="3339216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There are detailed instructions on how to use MySlice to manage your student information and to register online.  A presentation is available through the Registrar’s office at the following URL:</a:t>
            </a:r>
          </a:p>
          <a:p>
            <a:pPr eaLnBrk="1" hangingPunct="1">
              <a:spcBef>
                <a:spcPct val="0"/>
              </a:spcBef>
            </a:pPr>
            <a:endParaRPr lang="en-US" altLang="en-US" dirty="0"/>
          </a:p>
          <a:p>
            <a:pPr eaLnBrk="1" hangingPunct="1">
              <a:spcBef>
                <a:spcPct val="0"/>
              </a:spcBef>
            </a:pPr>
            <a:r>
              <a:rPr lang="en-US" altLang="en-US" dirty="0"/>
              <a:t>I’ll walk you through the basics now…</a:t>
            </a:r>
          </a:p>
        </p:txBody>
      </p:sp>
      <p:sp>
        <p:nvSpPr>
          <p:cNvPr id="4" name="Slide Number Placeholder 3"/>
          <p:cNvSpPr>
            <a:spLocks noGrp="1"/>
          </p:cNvSpPr>
          <p:nvPr>
            <p:ph type="sldNum" sz="quarter" idx="10"/>
          </p:nvPr>
        </p:nvSpPr>
        <p:spPr/>
        <p:txBody>
          <a:bodyPr/>
          <a:lstStyle/>
          <a:p>
            <a:fld id="{DE31D3F9-01B4-4D53-BF69-768B71A176D4}" type="slidenum">
              <a:rPr lang="en-US" smtClean="0"/>
              <a:t>15</a:t>
            </a:fld>
            <a:endParaRPr lang="en-US"/>
          </a:p>
        </p:txBody>
      </p:sp>
    </p:spTree>
    <p:extLst>
      <p:ext uri="{BB962C8B-B14F-4D97-AF65-F5344CB8AC3E}">
        <p14:creationId xmlns:p14="http://schemas.microsoft.com/office/powerpoint/2010/main" val="3150774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2921CE8-7DCF-8442-8A6D-1C082BEB7AC7}" type="datetimeFigureOut">
              <a:rPr lang="en-US" smtClean="0"/>
              <a:t>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490584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921CE8-7DCF-8442-8A6D-1C082BEB7AC7}" type="datetimeFigureOut">
              <a:rPr lang="en-US" smtClean="0"/>
              <a:t>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103211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921CE8-7DCF-8442-8A6D-1C082BEB7AC7}" type="datetimeFigureOut">
              <a:rPr lang="en-US" smtClean="0"/>
              <a:t>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309116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921CE8-7DCF-8442-8A6D-1C082BEB7AC7}" type="datetimeFigureOut">
              <a:rPr lang="en-US" smtClean="0"/>
              <a:t>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259218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2921CE8-7DCF-8442-8A6D-1C082BEB7AC7}" type="datetimeFigureOut">
              <a:rPr lang="en-US" smtClean="0"/>
              <a:t>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229904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2921CE8-7DCF-8442-8A6D-1C082BEB7AC7}" type="datetimeFigureOut">
              <a:rPr lang="en-US" smtClean="0"/>
              <a:t>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677043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2921CE8-7DCF-8442-8A6D-1C082BEB7AC7}" type="datetimeFigureOut">
              <a:rPr lang="en-US" smtClean="0"/>
              <a:t>2/28/2023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705860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2921CE8-7DCF-8442-8A6D-1C082BEB7AC7}" type="datetimeFigureOut">
              <a:rPr lang="en-US" smtClean="0"/>
              <a:t>2/28/2023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489206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921CE8-7DCF-8442-8A6D-1C082BEB7AC7}" type="datetimeFigureOut">
              <a:rPr lang="en-US" smtClean="0"/>
              <a:t>2/28/2023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73638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921CE8-7DCF-8442-8A6D-1C082BEB7AC7}" type="datetimeFigureOut">
              <a:rPr lang="en-US" smtClean="0"/>
              <a:t>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2066300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921CE8-7DCF-8442-8A6D-1C082BEB7AC7}" type="datetimeFigureOut">
              <a:rPr lang="en-US" smtClean="0"/>
              <a:t>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1E697-77F9-BC42-AB2E-47E53C96B239}" type="slidenum">
              <a:rPr lang="en-US" smtClean="0"/>
              <a:t>‹#›</a:t>
            </a:fld>
            <a:endParaRPr lang="en-US"/>
          </a:p>
        </p:txBody>
      </p:sp>
    </p:spTree>
    <p:extLst>
      <p:ext uri="{BB962C8B-B14F-4D97-AF65-F5344CB8AC3E}">
        <p14:creationId xmlns:p14="http://schemas.microsoft.com/office/powerpoint/2010/main" val="1354716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921CE8-7DCF-8442-8A6D-1C082BEB7AC7}" type="datetimeFigureOut">
              <a:rPr lang="en-US" smtClean="0"/>
              <a:t>2/28/2023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71E697-77F9-BC42-AB2E-47E53C96B239}" type="slidenum">
              <a:rPr lang="en-US" smtClean="0"/>
              <a:t>‹#›</a:t>
            </a:fld>
            <a:endParaRPr lang="en-US"/>
          </a:p>
        </p:txBody>
      </p:sp>
    </p:spTree>
    <p:extLst>
      <p:ext uri="{BB962C8B-B14F-4D97-AF65-F5344CB8AC3E}">
        <p14:creationId xmlns:p14="http://schemas.microsoft.com/office/powerpoint/2010/main" val="955752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jpg"/><Relationship Id="rId7" Type="http://schemas.openxmlformats.org/officeDocument/2006/relationships/diagramColors" Target="../diagrams/colors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jpg"/><Relationship Id="rId7" Type="http://schemas.openxmlformats.org/officeDocument/2006/relationships/diagramColors" Target="../diagrams/colors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438400" y="1041400"/>
            <a:ext cx="9144000" cy="2387600"/>
          </a:xfrm>
        </p:spPr>
        <p:txBody>
          <a:bodyPr>
            <a:normAutofit/>
          </a:bodyPr>
          <a:lstStyle/>
          <a:p>
            <a:r>
              <a:rPr lang="en-US" sz="7200" dirty="0">
                <a:solidFill>
                  <a:srgbClr val="D44500"/>
                </a:solidFill>
                <a:latin typeface="Sherman Serif" charset="0"/>
                <a:ea typeface="Sherman Serif" charset="0"/>
                <a:cs typeface="Sherman Serif" charset="0"/>
              </a:rPr>
              <a:t>Planning Your Studies</a:t>
            </a:r>
          </a:p>
        </p:txBody>
      </p:sp>
      <p:sp>
        <p:nvSpPr>
          <p:cNvPr id="3" name="Subtitle 2"/>
          <p:cNvSpPr>
            <a:spLocks noGrp="1"/>
          </p:cNvSpPr>
          <p:nvPr>
            <p:ph type="subTitle" idx="1"/>
          </p:nvPr>
        </p:nvSpPr>
        <p:spPr>
          <a:xfrm>
            <a:off x="2438400" y="3642519"/>
            <a:ext cx="9144000" cy="1655762"/>
          </a:xfrm>
        </p:spPr>
        <p:txBody>
          <a:bodyPr/>
          <a:lstStyle/>
          <a:p>
            <a:r>
              <a:rPr lang="en-US" sz="3600" dirty="0">
                <a:solidFill>
                  <a:srgbClr val="6F777D"/>
                </a:solidFill>
                <a:latin typeface="Sherman Sans" charset="0"/>
                <a:ea typeface="Sherman Sans" charset="0"/>
                <a:cs typeface="Sherman Sans" charset="0"/>
              </a:rPr>
              <a:t>Academic Advising for MA in International Relations Students</a:t>
            </a:r>
          </a:p>
          <a:p>
            <a:r>
              <a:rPr lang="en-US" sz="2000" b="1" dirty="0">
                <a:solidFill>
                  <a:srgbClr val="6F777D"/>
                </a:solidFill>
                <a:latin typeface="Sherman Sans" charset="0"/>
                <a:ea typeface="Sherman Sans" charset="0"/>
                <a:cs typeface="Sherman Sans" charset="0"/>
              </a:rPr>
              <a:t>Summer 2023</a:t>
            </a:r>
          </a:p>
        </p:txBody>
      </p:sp>
    </p:spTree>
    <p:extLst>
      <p:ext uri="{BB962C8B-B14F-4D97-AF65-F5344CB8AC3E}">
        <p14:creationId xmlns:p14="http://schemas.microsoft.com/office/powerpoint/2010/main" val="551669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rPr>
              <a:t>How It All Fits</a:t>
            </a:r>
            <a:br>
              <a:rPr lang="en-US" sz="4000" b="1" dirty="0">
                <a:solidFill>
                  <a:srgbClr val="3E3D3C"/>
                </a:solidFill>
                <a:latin typeface="Sherman Sans" charset="0"/>
              </a:rPr>
            </a:br>
            <a:endParaRPr lang="en-US" dirty="0"/>
          </a:p>
        </p:txBody>
      </p:sp>
      <p:graphicFrame>
        <p:nvGraphicFramePr>
          <p:cNvPr id="4" name="Diagram 3"/>
          <p:cNvGraphicFramePr/>
          <p:nvPr>
            <p:extLst>
              <p:ext uri="{D42A27DB-BD31-4B8C-83A1-F6EECF244321}">
                <p14:modId xmlns:p14="http://schemas.microsoft.com/office/powerpoint/2010/main" val="386792251"/>
              </p:ext>
            </p:extLst>
          </p:nvPr>
        </p:nvGraphicFramePr>
        <p:xfrm>
          <a:off x="1508817" y="1434015"/>
          <a:ext cx="10390414" cy="4693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20645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rPr>
              <a:t>How It All Fits</a:t>
            </a:r>
            <a:br>
              <a:rPr lang="en-US" sz="4000" b="1" dirty="0">
                <a:solidFill>
                  <a:srgbClr val="3E3D3C"/>
                </a:solidFill>
                <a:latin typeface="Sherman Sans" charset="0"/>
              </a:rPr>
            </a:br>
            <a:endParaRPr lang="en-US" dirty="0"/>
          </a:p>
        </p:txBody>
      </p:sp>
      <p:graphicFrame>
        <p:nvGraphicFramePr>
          <p:cNvPr id="4" name="Diagram 3"/>
          <p:cNvGraphicFramePr/>
          <p:nvPr>
            <p:extLst>
              <p:ext uri="{D42A27DB-BD31-4B8C-83A1-F6EECF244321}">
                <p14:modId xmlns:p14="http://schemas.microsoft.com/office/powerpoint/2010/main" val="1357621890"/>
              </p:ext>
            </p:extLst>
          </p:nvPr>
        </p:nvGraphicFramePr>
        <p:xfrm>
          <a:off x="1508818" y="1434015"/>
          <a:ext cx="3448194" cy="4693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9"/>
          <p:cNvSpPr txBox="1">
            <a:spLocks noChangeArrowheads="1"/>
          </p:cNvSpPr>
          <p:nvPr/>
        </p:nvSpPr>
        <p:spPr bwMode="auto">
          <a:xfrm>
            <a:off x="5382126" y="1450181"/>
            <a:ext cx="6737742"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dirty="0">
                <a:latin typeface="Sherman Sans" pitchFamily="2" charset="0"/>
              </a:rPr>
              <a:t>Fall 2021</a:t>
            </a:r>
          </a:p>
          <a:p>
            <a:pPr eaLnBrk="1" hangingPunct="1">
              <a:spcBef>
                <a:spcPct val="0"/>
              </a:spcBef>
              <a:buFontTx/>
              <a:buNone/>
            </a:pPr>
            <a:endParaRPr lang="en-US" altLang="en-US" sz="2800" dirty="0">
              <a:latin typeface="Sherman Sans" pitchFamily="2" charset="0"/>
            </a:endParaRPr>
          </a:p>
          <a:p>
            <a:pPr eaLnBrk="1" hangingPunct="1">
              <a:spcBef>
                <a:spcPct val="0"/>
              </a:spcBef>
              <a:buFontTx/>
              <a:buAutoNum type="arabicPeriod"/>
            </a:pPr>
            <a:r>
              <a:rPr lang="en-US" altLang="en-US" sz="2800" dirty="0">
                <a:latin typeface="Sherman Sans" pitchFamily="2" charset="0"/>
              </a:rPr>
              <a:t>PAI 710: International Actors &amp; Issues</a:t>
            </a:r>
            <a:br>
              <a:rPr lang="en-US" altLang="en-US" sz="2800" dirty="0">
                <a:latin typeface="Sherman Sans" pitchFamily="2" charset="0"/>
              </a:rPr>
            </a:br>
            <a:endParaRPr lang="en-US" altLang="en-US" sz="2800" dirty="0">
              <a:latin typeface="Sherman Sans" pitchFamily="2" charset="0"/>
            </a:endParaRPr>
          </a:p>
          <a:p>
            <a:pPr eaLnBrk="1" hangingPunct="1">
              <a:spcBef>
                <a:spcPct val="0"/>
              </a:spcBef>
              <a:buFontTx/>
              <a:buAutoNum type="arabicPeriod"/>
            </a:pPr>
            <a:r>
              <a:rPr lang="en-US" altLang="en-US" sz="2800" dirty="0">
                <a:latin typeface="Sherman Sans" pitchFamily="2" charset="0"/>
              </a:rPr>
              <a:t>Economics</a:t>
            </a:r>
          </a:p>
          <a:p>
            <a:pPr eaLnBrk="1" hangingPunct="1">
              <a:spcBef>
                <a:spcPct val="0"/>
              </a:spcBef>
              <a:buFontTx/>
              <a:buAutoNum type="arabicPeriod"/>
            </a:pPr>
            <a:endParaRPr lang="en-US" altLang="en-US" sz="2800" dirty="0">
              <a:latin typeface="Sherman Sans" pitchFamily="2" charset="0"/>
            </a:endParaRPr>
          </a:p>
          <a:p>
            <a:pPr eaLnBrk="1" hangingPunct="1">
              <a:spcBef>
                <a:spcPct val="0"/>
              </a:spcBef>
              <a:buFontTx/>
              <a:buAutoNum type="arabicPeriod"/>
            </a:pPr>
            <a:r>
              <a:rPr lang="en-US" altLang="en-US" sz="2800" dirty="0">
                <a:latin typeface="Sherman Sans" pitchFamily="2" charset="0"/>
              </a:rPr>
              <a:t>Statistics</a:t>
            </a:r>
          </a:p>
          <a:p>
            <a:pPr eaLnBrk="1" hangingPunct="1">
              <a:spcBef>
                <a:spcPct val="0"/>
              </a:spcBef>
              <a:buFontTx/>
              <a:buAutoNum type="arabicPeriod"/>
            </a:pPr>
            <a:endParaRPr lang="en-US" altLang="en-US" sz="2800" dirty="0">
              <a:latin typeface="Sherman Sans" pitchFamily="2" charset="0"/>
            </a:endParaRPr>
          </a:p>
          <a:p>
            <a:pPr eaLnBrk="1" hangingPunct="1">
              <a:spcBef>
                <a:spcPct val="0"/>
              </a:spcBef>
              <a:buFontTx/>
              <a:buAutoNum type="arabicPeriod"/>
            </a:pPr>
            <a:r>
              <a:rPr lang="en-US" altLang="en-US" sz="2800" dirty="0">
                <a:latin typeface="Sherman Sans" pitchFamily="2" charset="0"/>
              </a:rPr>
              <a:t>Management –OR – Signature – OR – Elective </a:t>
            </a:r>
          </a:p>
          <a:p>
            <a:pPr marL="0" indent="0" eaLnBrk="1" hangingPunct="1">
              <a:spcBef>
                <a:spcPct val="0"/>
              </a:spcBef>
              <a:buNone/>
            </a:pPr>
            <a:endParaRPr lang="en-US" altLang="en-US" sz="1800" dirty="0">
              <a:latin typeface="Arial" panose="020B0604020202020204" pitchFamily="34" charset="0"/>
            </a:endParaRPr>
          </a:p>
        </p:txBody>
      </p:sp>
    </p:spTree>
    <p:extLst>
      <p:ext uri="{BB962C8B-B14F-4D97-AF65-F5344CB8AC3E}">
        <p14:creationId xmlns:p14="http://schemas.microsoft.com/office/powerpoint/2010/main" val="2826887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Registration</a:t>
            </a:r>
            <a:endParaRPr lang="en-US" dirty="0"/>
          </a:p>
        </p:txBody>
      </p:sp>
      <p:pic>
        <p:nvPicPr>
          <p:cNvPr id="3" name="Picture 2"/>
          <p:cNvPicPr>
            <a:picLocks noChangeAspect="1"/>
          </p:cNvPicPr>
          <p:nvPr/>
        </p:nvPicPr>
        <p:blipFill rotWithShape="1">
          <a:blip r:embed="rId4"/>
          <a:srcRect l="16667" t="8164" r="15449" b="15755"/>
          <a:stretch/>
        </p:blipFill>
        <p:spPr>
          <a:xfrm>
            <a:off x="1594338" y="1019908"/>
            <a:ext cx="7715269" cy="4863823"/>
          </a:xfrm>
          <a:prstGeom prst="rect">
            <a:avLst/>
          </a:prstGeom>
        </p:spPr>
      </p:pic>
    </p:spTree>
    <p:extLst>
      <p:ext uri="{BB962C8B-B14F-4D97-AF65-F5344CB8AC3E}">
        <p14:creationId xmlns:p14="http://schemas.microsoft.com/office/powerpoint/2010/main" val="5004722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Registration</a:t>
            </a:r>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49" y="1203879"/>
            <a:ext cx="90805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2561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Registration</a:t>
            </a:r>
            <a:endParaRPr lang="en-US" dirty="0"/>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2099" y="1251254"/>
            <a:ext cx="9067800" cy="526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1643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Registration</a:t>
            </a:r>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199" y="1039229"/>
            <a:ext cx="8991600" cy="528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1841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4590" y="0"/>
            <a:ext cx="12191999" cy="6858000"/>
          </a:xfrm>
        </p:spPr>
      </p:pic>
      <p:sp>
        <p:nvSpPr>
          <p:cNvPr id="2" name="Title 1"/>
          <p:cNvSpPr>
            <a:spLocks noGrp="1"/>
          </p:cNvSpPr>
          <p:nvPr>
            <p:ph type="title"/>
          </p:nvPr>
        </p:nvSpPr>
        <p:spPr>
          <a:xfrm>
            <a:off x="1808252" y="365125"/>
            <a:ext cx="7644667" cy="6148691"/>
          </a:xfrm>
        </p:spPr>
        <p:txBody>
          <a:bodyPr anchor="t">
            <a:normAutofit fontScale="90000"/>
          </a:bodyPr>
          <a:lstStyle/>
          <a:p>
            <a:r>
              <a:rPr lang="en-US" sz="4000" dirty="0">
                <a:solidFill>
                  <a:srgbClr val="D44500"/>
                </a:solidFill>
                <a:latin typeface="Sherman Serif" charset="0"/>
                <a:ea typeface="Sherman Serif" charset="0"/>
                <a:cs typeface="Sherman Serif" charset="0"/>
              </a:rPr>
              <a:t>Registration Tips and Advice</a:t>
            </a:r>
            <a:br>
              <a:rPr lang="en-US" sz="4000" dirty="0">
                <a:solidFill>
                  <a:srgbClr val="D44500"/>
                </a:solidFill>
                <a:latin typeface="Sherman Serif" charset="0"/>
                <a:ea typeface="Sherman Serif" charset="0"/>
                <a:cs typeface="Sherman Serif" charset="0"/>
              </a:rPr>
            </a:br>
            <a:br>
              <a:rPr lang="en-US" sz="4000" dirty="0">
                <a:solidFill>
                  <a:srgbClr val="D44500"/>
                </a:solidFill>
                <a:latin typeface="Sherman Serif" charset="0"/>
                <a:ea typeface="Sherman Serif" charset="0"/>
                <a:cs typeface="Sherman Serif" charset="0"/>
              </a:rPr>
            </a:br>
            <a:r>
              <a:rPr lang="en-US" altLang="en-US" sz="3100" dirty="0">
                <a:latin typeface="Sherman Sans" pitchFamily="2" charset="0"/>
              </a:rPr>
              <a:t>Some Advice for Registration:</a:t>
            </a:r>
            <a:br>
              <a:rPr lang="en-US" altLang="en-US" sz="3100" dirty="0">
                <a:latin typeface="Sherman Sans" pitchFamily="2" charset="0"/>
              </a:rPr>
            </a:br>
            <a:br>
              <a:rPr lang="en-US" altLang="en-US" sz="3100" dirty="0">
                <a:latin typeface="Sherman Sans" pitchFamily="2" charset="0"/>
              </a:rPr>
            </a:br>
            <a:r>
              <a:rPr lang="en-US" altLang="en-US" sz="2700" dirty="0">
                <a:latin typeface="Sherman Sans" pitchFamily="2" charset="0"/>
              </a:rPr>
              <a:t>1. Start early…log in and try out MySlice now.  Add classes to your cart.</a:t>
            </a:r>
            <a:br>
              <a:rPr lang="en-US" altLang="en-US" sz="2700" dirty="0">
                <a:latin typeface="Sherman Sans" pitchFamily="2" charset="0"/>
              </a:rPr>
            </a:br>
            <a:br>
              <a:rPr lang="en-US" altLang="en-US" sz="2700" dirty="0">
                <a:latin typeface="Sherman Sans" pitchFamily="2" charset="0"/>
              </a:rPr>
            </a:br>
            <a:r>
              <a:rPr lang="en-US" altLang="en-US" sz="2700" dirty="0">
                <a:latin typeface="Sherman Sans" pitchFamily="2" charset="0"/>
              </a:rPr>
              <a:t>2. Select back-up courses in case you can’t get your 1</a:t>
            </a:r>
            <a:r>
              <a:rPr lang="en-US" altLang="en-US" sz="2700" baseline="30000" dirty="0">
                <a:latin typeface="Sherman Sans" pitchFamily="2" charset="0"/>
              </a:rPr>
              <a:t>st</a:t>
            </a:r>
            <a:r>
              <a:rPr lang="en-US" altLang="en-US" sz="2700" dirty="0">
                <a:latin typeface="Sherman Sans" pitchFamily="2" charset="0"/>
              </a:rPr>
              <a:t> choices.</a:t>
            </a:r>
            <a:br>
              <a:rPr lang="en-US" altLang="en-US" sz="2700" dirty="0">
                <a:latin typeface="Sherman Sans" pitchFamily="2" charset="0"/>
              </a:rPr>
            </a:br>
            <a:br>
              <a:rPr lang="en-US" altLang="en-US" sz="2700" dirty="0">
                <a:latin typeface="Sherman Sans" pitchFamily="2" charset="0"/>
              </a:rPr>
            </a:br>
            <a:r>
              <a:rPr lang="en-US" altLang="en-US" sz="2700" dirty="0">
                <a:latin typeface="Sherman Sans" pitchFamily="2" charset="0"/>
              </a:rPr>
              <a:t>3. Know that there will be changes.  </a:t>
            </a:r>
            <a:br>
              <a:rPr lang="en-US" altLang="en-US" sz="2700" dirty="0">
                <a:latin typeface="Sherman Sans" pitchFamily="2" charset="0"/>
              </a:rPr>
            </a:br>
            <a:br>
              <a:rPr lang="en-US" altLang="en-US" sz="2700" dirty="0">
                <a:latin typeface="Sherman Sans" pitchFamily="2" charset="0"/>
              </a:rPr>
            </a:br>
            <a:r>
              <a:rPr lang="en-US" altLang="en-US" sz="2700" dirty="0">
                <a:latin typeface="Sherman Sans" pitchFamily="2" charset="0"/>
              </a:rPr>
              <a:t>4. Register on time!  Monday, August 2 is when registration begins.</a:t>
            </a:r>
            <a:br>
              <a:rPr lang="en-US" altLang="en-US" sz="2700" dirty="0">
                <a:latin typeface="Sherman Sans" pitchFamily="2" charset="0"/>
              </a:rPr>
            </a:br>
            <a:br>
              <a:rPr lang="en-US" altLang="en-US" sz="2700" dirty="0">
                <a:latin typeface="Sherman Sans" pitchFamily="2" charset="0"/>
              </a:rPr>
            </a:br>
            <a:r>
              <a:rPr lang="en-US" altLang="en-US" sz="2700" dirty="0">
                <a:latin typeface="Sherman Sans" pitchFamily="2" charset="0"/>
              </a:rPr>
              <a:t>5. Don’t sweat it.  This is just pre-registration!</a:t>
            </a:r>
            <a:br>
              <a:rPr lang="en-US" altLang="en-US" sz="3600" dirty="0">
                <a:latin typeface="Arial" panose="020B0604020202020204" pitchFamily="34" charset="0"/>
              </a:rPr>
            </a:br>
            <a:br>
              <a:rPr lang="en-US" sz="4000" dirty="0">
                <a:solidFill>
                  <a:srgbClr val="D44500"/>
                </a:solidFill>
                <a:latin typeface="Sherman Serif" charset="0"/>
                <a:ea typeface="Sherman Serif" charset="0"/>
                <a:cs typeface="Sherman Serif" charset="0"/>
              </a:rPr>
            </a:br>
            <a:br>
              <a:rPr lang="en-US" sz="4000" dirty="0">
                <a:solidFill>
                  <a:srgbClr val="D44500"/>
                </a:solidFill>
                <a:latin typeface="Sherman Serif" charset="0"/>
                <a:ea typeface="Sherman Serif" charset="0"/>
                <a:cs typeface="Sherman Serif" charset="0"/>
              </a:rPr>
            </a:br>
            <a:endParaRPr lang="en-US" dirty="0"/>
          </a:p>
        </p:txBody>
      </p:sp>
    </p:spTree>
    <p:extLst>
      <p:ext uri="{BB962C8B-B14F-4D97-AF65-F5344CB8AC3E}">
        <p14:creationId xmlns:p14="http://schemas.microsoft.com/office/powerpoint/2010/main" val="3403077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459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Thanks!</a:t>
            </a:r>
            <a:br>
              <a:rPr lang="en-US" sz="4000" dirty="0">
                <a:solidFill>
                  <a:srgbClr val="D44500"/>
                </a:solidFill>
                <a:latin typeface="Sherman Serif" charset="0"/>
                <a:ea typeface="Sherman Serif" charset="0"/>
                <a:cs typeface="Sherman Serif" charset="0"/>
              </a:rPr>
            </a:br>
            <a:endParaRPr lang="en-US" dirty="0"/>
          </a:p>
        </p:txBody>
      </p:sp>
      <p:sp>
        <p:nvSpPr>
          <p:cNvPr id="4" name="Flowchart: Process 3"/>
          <p:cNvSpPr/>
          <p:nvPr/>
        </p:nvSpPr>
        <p:spPr>
          <a:xfrm>
            <a:off x="1808252" y="1163052"/>
            <a:ext cx="8234106" cy="4900863"/>
          </a:xfrm>
          <a:prstGeom prst="flowChartProcess">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dirty="0">
                <a:latin typeface="Sherman Sans" pitchFamily="2" charset="0"/>
              </a:rPr>
              <a:t>For more information, contact:</a:t>
            </a:r>
          </a:p>
          <a:p>
            <a:pPr algn="ctr" eaLnBrk="1" fontAlgn="auto" hangingPunct="1">
              <a:spcBef>
                <a:spcPts val="0"/>
              </a:spcBef>
              <a:spcAft>
                <a:spcPts val="0"/>
              </a:spcAft>
              <a:defRPr/>
            </a:pPr>
            <a:endParaRPr lang="en-US" sz="2400" dirty="0">
              <a:latin typeface="Sherman Sans" pitchFamily="2" charset="0"/>
            </a:endParaRPr>
          </a:p>
          <a:p>
            <a:pPr algn="ctr" eaLnBrk="1" fontAlgn="auto" hangingPunct="1">
              <a:spcBef>
                <a:spcPts val="0"/>
              </a:spcBef>
              <a:spcAft>
                <a:spcPts val="0"/>
              </a:spcAft>
              <a:defRPr/>
            </a:pPr>
            <a:r>
              <a:rPr lang="en-US" sz="2400" dirty="0">
                <a:latin typeface="Sherman Sans" pitchFamily="2" charset="0"/>
              </a:rPr>
              <a:t>Josh Kennedy</a:t>
            </a:r>
            <a:br>
              <a:rPr lang="en-US" sz="2400" dirty="0">
                <a:latin typeface="Sherman Sans" pitchFamily="2" charset="0"/>
              </a:rPr>
            </a:br>
            <a:r>
              <a:rPr lang="en-US" sz="2400" dirty="0">
                <a:latin typeface="Sherman Sans" pitchFamily="2" charset="0"/>
              </a:rPr>
              <a:t>Director, Student Services</a:t>
            </a:r>
            <a:br>
              <a:rPr lang="en-US" sz="2400" dirty="0">
                <a:latin typeface="Sherman Sans" pitchFamily="2" charset="0"/>
              </a:rPr>
            </a:br>
            <a:r>
              <a:rPr lang="en-US" sz="2400" dirty="0">
                <a:latin typeface="Sherman Sans" pitchFamily="2" charset="0"/>
              </a:rPr>
              <a:t>Dept. of Public Administration &amp; International Affairs</a:t>
            </a:r>
          </a:p>
          <a:p>
            <a:pPr algn="ctr" eaLnBrk="1" fontAlgn="auto" hangingPunct="1">
              <a:spcBef>
                <a:spcPts val="0"/>
              </a:spcBef>
              <a:spcAft>
                <a:spcPts val="0"/>
              </a:spcAft>
              <a:defRPr/>
            </a:pPr>
            <a:r>
              <a:rPr lang="en-US" sz="2400" dirty="0">
                <a:latin typeface="Sherman Sans" pitchFamily="2" charset="0"/>
              </a:rPr>
              <a:t>jjkenn01@syr.edu</a:t>
            </a:r>
          </a:p>
          <a:p>
            <a:pPr algn="ctr" eaLnBrk="1" fontAlgn="auto" hangingPunct="1">
              <a:spcBef>
                <a:spcPts val="0"/>
              </a:spcBef>
              <a:spcAft>
                <a:spcPts val="0"/>
              </a:spcAft>
              <a:defRPr/>
            </a:pPr>
            <a:r>
              <a:rPr lang="en-US" sz="2400" dirty="0">
                <a:latin typeface="Sherman Sans" pitchFamily="2" charset="0"/>
              </a:rPr>
              <a:t>www.maxwell.syr.edu/paia</a:t>
            </a:r>
          </a:p>
          <a:p>
            <a:pPr algn="ctr" eaLnBrk="1" fontAlgn="auto" hangingPunct="1">
              <a:spcBef>
                <a:spcPts val="0"/>
              </a:spcBef>
              <a:spcAft>
                <a:spcPts val="0"/>
              </a:spcAft>
              <a:defRPr/>
            </a:pPr>
            <a:endParaRPr lang="en-US" sz="2400" dirty="0">
              <a:latin typeface="Sherman Sans" pitchFamily="2" charset="0"/>
            </a:endParaRPr>
          </a:p>
        </p:txBody>
      </p:sp>
    </p:spTree>
    <p:extLst>
      <p:ext uri="{BB962C8B-B14F-4D97-AF65-F5344CB8AC3E}">
        <p14:creationId xmlns:p14="http://schemas.microsoft.com/office/powerpoint/2010/main" val="1233316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The Professional MAIR Curriculum</a:t>
            </a:r>
            <a:br>
              <a:rPr lang="en-US" sz="4000" dirty="0">
                <a:solidFill>
                  <a:srgbClr val="D44500"/>
                </a:solidFill>
                <a:latin typeface="Sherman Serif" charset="0"/>
                <a:ea typeface="Sherman Serif" charset="0"/>
                <a:cs typeface="Sherman Serif" charset="0"/>
              </a:rPr>
            </a:br>
            <a:br>
              <a:rPr lang="en-US" dirty="0"/>
            </a:br>
            <a:r>
              <a:rPr lang="en-US" sz="3100" b="1" dirty="0">
                <a:solidFill>
                  <a:srgbClr val="3E3D3C"/>
                </a:solidFill>
                <a:latin typeface="Sherman Sans" charset="0"/>
              </a:rPr>
              <a:t>Four</a:t>
            </a:r>
            <a:r>
              <a:rPr lang="en-US" sz="3100" b="1" dirty="0">
                <a:solidFill>
                  <a:srgbClr val="3E3D3C"/>
                </a:solidFill>
                <a:latin typeface="Sherman Sans" charset="0"/>
                <a:ea typeface="Sherman Sans" charset="0"/>
                <a:cs typeface="Sherman Sans" charset="0"/>
              </a:rPr>
              <a:t> Primary Components</a:t>
            </a:r>
            <a:br>
              <a:rPr lang="en-US" sz="3100" b="1" dirty="0">
                <a:solidFill>
                  <a:srgbClr val="3E3D3C"/>
                </a:solidFill>
                <a:latin typeface="Sherman Sans" charset="0"/>
                <a:ea typeface="Sherman Sans" charset="0"/>
                <a:cs typeface="Sherman Sans" charset="0"/>
              </a:rPr>
            </a:br>
            <a:r>
              <a:rPr lang="en-US" sz="3100" b="1" dirty="0">
                <a:solidFill>
                  <a:srgbClr val="3E3D3C"/>
                </a:solidFill>
                <a:latin typeface="Sherman Sans" charset="0"/>
                <a:ea typeface="Sherman Sans" charset="0"/>
                <a:cs typeface="Sherman Sans" charset="0"/>
              </a:rPr>
              <a:t>	16 Month Program</a:t>
            </a:r>
            <a:br>
              <a:rPr lang="en-US" sz="3100" b="1" dirty="0">
                <a:solidFill>
                  <a:srgbClr val="3E3D3C"/>
                </a:solidFill>
                <a:latin typeface="Sherman Sans" charset="0"/>
                <a:ea typeface="Sherman Sans" charset="0"/>
                <a:cs typeface="Sherman Sans" charset="0"/>
              </a:rPr>
            </a:br>
            <a:r>
              <a:rPr lang="en-US" sz="3100" b="1" dirty="0">
                <a:solidFill>
                  <a:srgbClr val="3E3D3C"/>
                </a:solidFill>
                <a:latin typeface="Sherman Sans" charset="0"/>
                <a:ea typeface="Sherman Sans" charset="0"/>
                <a:cs typeface="Sherman Sans" charset="0"/>
              </a:rPr>
              <a:t>	Provides a Foundation in the Following</a:t>
            </a:r>
            <a:br>
              <a:rPr lang="en-US" dirty="0"/>
            </a:br>
            <a:r>
              <a:rPr lang="en-US" dirty="0"/>
              <a:t>		</a:t>
            </a:r>
            <a:r>
              <a:rPr lang="en-US" sz="3100" dirty="0">
                <a:solidFill>
                  <a:srgbClr val="3E3D3C"/>
                </a:solidFill>
                <a:latin typeface="Sherman Sans" charset="0"/>
                <a:ea typeface="Sherman Sans" charset="0"/>
                <a:cs typeface="Sherman Sans" charset="0"/>
              </a:rPr>
              <a:t>Broad Analytical Skills</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Subject Matter Expertise</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Practical Experience</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Language Fluency</a:t>
            </a:r>
            <a:endParaRPr lang="en-US" dirty="0"/>
          </a:p>
        </p:txBody>
      </p:sp>
    </p:spTree>
    <p:extLst>
      <p:ext uri="{BB962C8B-B14F-4D97-AF65-F5344CB8AC3E}">
        <p14:creationId xmlns:p14="http://schemas.microsoft.com/office/powerpoint/2010/main" val="1053229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The Professional MAIR Curriculum</a:t>
            </a:r>
            <a:br>
              <a:rPr lang="en-US" sz="4000" dirty="0">
                <a:solidFill>
                  <a:srgbClr val="D44500"/>
                </a:solidFill>
                <a:latin typeface="Sherman Serif" charset="0"/>
                <a:ea typeface="Sherman Serif" charset="0"/>
                <a:cs typeface="Sherman Serif" charset="0"/>
              </a:rPr>
            </a:br>
            <a:br>
              <a:rPr lang="en-US" dirty="0"/>
            </a:br>
            <a:r>
              <a:rPr lang="en-US" sz="3100" b="1" dirty="0">
                <a:solidFill>
                  <a:srgbClr val="3E3D3C"/>
                </a:solidFill>
                <a:latin typeface="Sherman Sans" charset="0"/>
              </a:rPr>
              <a:t>Four</a:t>
            </a:r>
            <a:r>
              <a:rPr lang="en-US" sz="3100" b="1" dirty="0">
                <a:solidFill>
                  <a:srgbClr val="3E3D3C"/>
                </a:solidFill>
                <a:latin typeface="Sherman Sans" charset="0"/>
                <a:ea typeface="Sherman Sans" charset="0"/>
                <a:cs typeface="Sherman Sans" charset="0"/>
              </a:rPr>
              <a:t> Primary Components</a:t>
            </a:r>
            <a:br>
              <a:rPr lang="en-US" dirty="0"/>
            </a:br>
            <a:r>
              <a:rPr lang="en-US" dirty="0"/>
              <a:t>	</a:t>
            </a:r>
            <a:r>
              <a:rPr lang="en-US" sz="3100" dirty="0">
                <a:solidFill>
                  <a:srgbClr val="3E3D3C"/>
                </a:solidFill>
                <a:latin typeface="Sherman Sans" charset="0"/>
                <a:ea typeface="Sherman Sans" charset="0"/>
                <a:cs typeface="Sherman Sans" charset="0"/>
              </a:rPr>
              <a:t>Broad Analytical Skills </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Subject Matter Expertise</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Practical Experience</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Language Fluency</a:t>
            </a:r>
            <a:br>
              <a:rPr lang="en-US" sz="3100" dirty="0">
                <a:solidFill>
                  <a:srgbClr val="3E3D3C"/>
                </a:solidFill>
                <a:latin typeface="Sherman Sans" charset="0"/>
                <a:ea typeface="Sherman Sans" charset="0"/>
                <a:cs typeface="Sherman Sans" charset="0"/>
              </a:rPr>
            </a:br>
            <a:r>
              <a:rPr lang="en-US" dirty="0"/>
              <a:t> </a:t>
            </a:r>
            <a:br>
              <a:rPr lang="en-US" dirty="0"/>
            </a:br>
            <a:r>
              <a:rPr lang="en-US" dirty="0"/>
              <a:t> </a:t>
            </a:r>
            <a:br>
              <a:rPr lang="en-US" dirty="0"/>
            </a:br>
            <a:endParaRPr lang="en-US" dirty="0"/>
          </a:p>
        </p:txBody>
      </p:sp>
      <p:graphicFrame>
        <p:nvGraphicFramePr>
          <p:cNvPr id="9" name="Content Placeholder 4"/>
          <p:cNvGraphicFramePr>
            <a:graphicFrameLocks/>
          </p:cNvGraphicFramePr>
          <p:nvPr>
            <p:extLst>
              <p:ext uri="{D42A27DB-BD31-4B8C-83A1-F6EECF244321}">
                <p14:modId xmlns:p14="http://schemas.microsoft.com/office/powerpoint/2010/main" val="3344759496"/>
              </p:ext>
            </p:extLst>
          </p:nvPr>
        </p:nvGraphicFramePr>
        <p:xfrm>
          <a:off x="6862119" y="849842"/>
          <a:ext cx="5181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77639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Core Requirements - </a:t>
            </a:r>
            <a:br>
              <a:rPr lang="en-US" sz="4000" dirty="0">
                <a:solidFill>
                  <a:srgbClr val="D44500"/>
                </a:solidFill>
                <a:latin typeface="Sherman Serif" charset="0"/>
                <a:ea typeface="Sherman Serif" charset="0"/>
                <a:cs typeface="Sherman Serif" charset="0"/>
              </a:rPr>
            </a:br>
            <a:br>
              <a:rPr lang="en-US" dirty="0"/>
            </a:br>
            <a:r>
              <a:rPr lang="en-US" sz="3100" b="1" dirty="0">
                <a:solidFill>
                  <a:srgbClr val="3E3D3C"/>
                </a:solidFill>
                <a:latin typeface="Sherman Sans" charset="0"/>
              </a:rPr>
              <a:t>Analytical Skills I</a:t>
            </a:r>
            <a:br>
              <a:rPr lang="en-US" dirty="0"/>
            </a:br>
            <a:br>
              <a:rPr lang="en-US" sz="3100" dirty="0">
                <a:solidFill>
                  <a:srgbClr val="3E3D3C"/>
                </a:solidFill>
                <a:latin typeface="Sherman Sans" charset="0"/>
              </a:rPr>
            </a:br>
            <a:r>
              <a:rPr lang="en-US" sz="3100" b="1" dirty="0">
                <a:solidFill>
                  <a:srgbClr val="3E3D3C"/>
                </a:solidFill>
                <a:latin typeface="Sherman Sans" charset="0"/>
              </a:rPr>
              <a:t>Context and Policy Production</a:t>
            </a:r>
            <a:br>
              <a:rPr lang="en-US" sz="3100" dirty="0">
                <a:solidFill>
                  <a:srgbClr val="3E3D3C"/>
                </a:solidFill>
                <a:latin typeface="Sherman Sans" charset="0"/>
              </a:rPr>
            </a:br>
            <a:r>
              <a:rPr lang="en-US" sz="3100" dirty="0">
                <a:solidFill>
                  <a:srgbClr val="3E3D3C"/>
                </a:solidFill>
                <a:latin typeface="Sherman Sans" charset="0"/>
              </a:rPr>
              <a:t>	PAI 710: International Actors &amp; Issues</a:t>
            </a:r>
            <a:br>
              <a:rPr lang="en-US" sz="3100" dirty="0">
                <a:solidFill>
                  <a:srgbClr val="3E3D3C"/>
                </a:solidFill>
                <a:latin typeface="Sherman Sans" charset="0"/>
              </a:rPr>
            </a:br>
            <a:br>
              <a:rPr lang="en-US" sz="3100" dirty="0">
                <a:solidFill>
                  <a:srgbClr val="3E3D3C"/>
                </a:solidFill>
                <a:latin typeface="Sherman Sans" charset="0"/>
              </a:rPr>
            </a:br>
            <a:r>
              <a:rPr lang="en-US" sz="3100" b="1" dirty="0">
                <a:solidFill>
                  <a:srgbClr val="3E3D3C"/>
                </a:solidFill>
                <a:latin typeface="Sherman Sans" charset="0"/>
              </a:rPr>
              <a:t>Program and Personnel Management</a:t>
            </a:r>
            <a:br>
              <a:rPr lang="en-US" sz="3100" b="1" dirty="0">
                <a:solidFill>
                  <a:srgbClr val="3E3D3C"/>
                </a:solidFill>
                <a:latin typeface="Sherman Sans" charset="0"/>
              </a:rPr>
            </a:br>
            <a:r>
              <a:rPr lang="en-US" sz="3100" dirty="0">
                <a:solidFill>
                  <a:srgbClr val="3E3D3C"/>
                </a:solidFill>
                <a:latin typeface="Sherman Sans" charset="0"/>
              </a:rPr>
              <a:t>	PAI 762: Challenges of International 	Management</a:t>
            </a:r>
            <a:br>
              <a:rPr lang="en-US" sz="3100" dirty="0">
                <a:solidFill>
                  <a:srgbClr val="3E3D3C"/>
                </a:solidFill>
                <a:latin typeface="Sherman Sans" charset="0"/>
              </a:rPr>
            </a:br>
            <a:r>
              <a:rPr lang="en-US" sz="3100" dirty="0">
                <a:solidFill>
                  <a:srgbClr val="3E3D3C"/>
                </a:solidFill>
                <a:latin typeface="Sherman Sans" charset="0"/>
              </a:rPr>
              <a:t>	</a:t>
            </a:r>
            <a:br>
              <a:rPr lang="en-US" dirty="0"/>
            </a:br>
            <a:endParaRPr lang="en-US" dirty="0"/>
          </a:p>
        </p:txBody>
      </p:sp>
      <p:graphicFrame>
        <p:nvGraphicFramePr>
          <p:cNvPr id="9" name="Content Placeholder 4"/>
          <p:cNvGraphicFramePr>
            <a:graphicFrameLocks/>
          </p:cNvGraphicFramePr>
          <p:nvPr>
            <p:extLst>
              <p:ext uri="{D42A27DB-BD31-4B8C-83A1-F6EECF244321}">
                <p14:modId xmlns:p14="http://schemas.microsoft.com/office/powerpoint/2010/main" val="4092718682"/>
              </p:ext>
            </p:extLst>
          </p:nvPr>
        </p:nvGraphicFramePr>
        <p:xfrm>
          <a:off x="6979306" y="641100"/>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427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fontScale="90000"/>
          </a:bodyPr>
          <a:lstStyle/>
          <a:p>
            <a:pPr>
              <a:defRPr/>
            </a:pPr>
            <a:r>
              <a:rPr lang="en-US" sz="4000" dirty="0">
                <a:solidFill>
                  <a:srgbClr val="D44500"/>
                </a:solidFill>
                <a:latin typeface="Sherman Serif" charset="0"/>
              </a:rPr>
              <a:t>Quantitative Preparation</a:t>
            </a:r>
            <a:br>
              <a:rPr lang="en-US" dirty="0"/>
            </a:br>
            <a:br>
              <a:rPr lang="en-US" sz="4000" dirty="0"/>
            </a:br>
            <a:r>
              <a:rPr lang="en-US" altLang="en-US" sz="3100" b="1" u="sng" dirty="0">
                <a:latin typeface="Sherman Sans" pitchFamily="2" charset="0"/>
              </a:rPr>
              <a:t>ALEKS – Maxwell Summer Math Refresher</a:t>
            </a:r>
            <a:br>
              <a:rPr lang="en-US" altLang="en-US" sz="3100" b="1" u="sng" dirty="0">
                <a:latin typeface="Sherman Sans" pitchFamily="2" charset="0"/>
              </a:rPr>
            </a:br>
            <a:r>
              <a:rPr lang="en-US" altLang="en-US" sz="2200" dirty="0">
                <a:latin typeface="Sherman Sans" pitchFamily="2" charset="0"/>
              </a:rPr>
              <a:t>	Starts with a diagnostic test that takes 20-30 minutes</a:t>
            </a:r>
            <a:br>
              <a:rPr lang="en-US" altLang="en-US" sz="2200" dirty="0">
                <a:latin typeface="Sherman Sans" pitchFamily="2" charset="0"/>
              </a:rPr>
            </a:br>
            <a:br>
              <a:rPr lang="en-US" altLang="en-US" sz="2200" dirty="0">
                <a:latin typeface="Sherman Sans" pitchFamily="2" charset="0"/>
              </a:rPr>
            </a:br>
            <a:r>
              <a:rPr lang="en-US" altLang="en-US" sz="2200" dirty="0">
                <a:latin typeface="Sherman Sans" pitchFamily="2" charset="0"/>
              </a:rPr>
              <a:t>	Test determines what topics, if any, you need to review</a:t>
            </a:r>
            <a:br>
              <a:rPr lang="en-US" altLang="en-US" sz="2200" dirty="0">
                <a:latin typeface="Sherman Sans" pitchFamily="2" charset="0"/>
              </a:rPr>
            </a:br>
            <a:br>
              <a:rPr lang="en-US" altLang="en-US" sz="2200" dirty="0">
                <a:latin typeface="Sherman Sans" pitchFamily="2" charset="0"/>
              </a:rPr>
            </a:br>
            <a:r>
              <a:rPr lang="en-US" altLang="en-US" sz="2200" dirty="0">
                <a:latin typeface="Sherman Sans" pitchFamily="2" charset="0"/>
              </a:rPr>
              <a:t>	ALEKS sets up a personalized mini-course on those topics</a:t>
            </a:r>
            <a:br>
              <a:rPr lang="en-US" altLang="en-US" sz="2200" dirty="0">
                <a:latin typeface="Sherman Sans" pitchFamily="2" charset="0"/>
              </a:rPr>
            </a:br>
            <a:br>
              <a:rPr lang="en-US" altLang="en-US" sz="2200" dirty="0">
                <a:latin typeface="Sherman Sans" pitchFamily="2" charset="0"/>
              </a:rPr>
            </a:br>
            <a:r>
              <a:rPr lang="en-US" altLang="en-US" sz="2200" dirty="0">
                <a:latin typeface="Sherman Sans" pitchFamily="2" charset="0"/>
              </a:rPr>
              <a:t>	Work through the course at your convenience over 6 weeks</a:t>
            </a:r>
            <a:br>
              <a:rPr lang="en-US" altLang="en-US" sz="2200" dirty="0">
                <a:latin typeface="Sherman Sans" pitchFamily="2" charset="0"/>
              </a:rPr>
            </a:br>
            <a:br>
              <a:rPr lang="en-US" altLang="en-US" sz="2200" dirty="0">
                <a:latin typeface="Sherman Sans" pitchFamily="2" charset="0"/>
              </a:rPr>
            </a:br>
            <a:r>
              <a:rPr lang="en-US" altLang="en-US" sz="2200" dirty="0">
                <a:latin typeface="Sherman Sans" pitchFamily="2" charset="0"/>
              </a:rPr>
              <a:t>	For each topic, it offers instructions, practice problems and support</a:t>
            </a:r>
            <a:br>
              <a:rPr lang="en-US" altLang="en-US" sz="2200" dirty="0">
                <a:latin typeface="Sherman Sans" pitchFamily="2" charset="0"/>
              </a:rPr>
            </a:br>
            <a:br>
              <a:rPr lang="en-US" altLang="en-US" sz="2200" dirty="0">
                <a:latin typeface="Sherman Sans" pitchFamily="2" charset="0"/>
              </a:rPr>
            </a:br>
            <a:r>
              <a:rPr lang="en-US" altLang="en-US" sz="2200" dirty="0">
                <a:latin typeface="Sherman Sans" pitchFamily="2" charset="0"/>
              </a:rPr>
              <a:t>	Then, when ready, you’ll be re-assessed and the program 	determines your overall mastery in these core topics. </a:t>
            </a:r>
            <a:br>
              <a:rPr lang="en-US" altLang="en-US" sz="2200" dirty="0">
                <a:latin typeface="Sherman Sans" pitchFamily="2" charset="0"/>
              </a:rPr>
            </a:br>
            <a:r>
              <a:rPr lang="en-US" altLang="en-US" sz="2200" dirty="0">
                <a:latin typeface="Sherman Sans" pitchFamily="2" charset="0"/>
              </a:rPr>
              <a:t> </a:t>
            </a:r>
            <a:br>
              <a:rPr lang="en-US" altLang="en-US" sz="2200" dirty="0">
                <a:latin typeface="Sherman Sans" pitchFamily="2" charset="0"/>
              </a:rPr>
            </a:br>
            <a:r>
              <a:rPr lang="en-US" altLang="en-US" sz="2200" dirty="0">
                <a:latin typeface="Sherman Sans" pitchFamily="2" charset="0"/>
              </a:rPr>
              <a:t>You must complete the module by July 1. </a:t>
            </a:r>
            <a:br>
              <a:rPr lang="en-US" altLang="en-US" sz="2200" dirty="0">
                <a:latin typeface="Sherman Sans" pitchFamily="2" charset="0"/>
              </a:rPr>
            </a:br>
            <a:br>
              <a:rPr lang="en-US" altLang="en-US" sz="2200" dirty="0">
                <a:latin typeface="Sherman Sans" pitchFamily="2" charset="0"/>
              </a:rPr>
            </a:br>
            <a:r>
              <a:rPr lang="en-US" altLang="en-US" sz="2200" dirty="0">
                <a:latin typeface="Sherman Sans" pitchFamily="2" charset="0"/>
              </a:rPr>
              <a:t>www.maxwell.syr.edu/paia/admissions/Mathematics_Proficiency_FAQs/</a:t>
            </a:r>
            <a:br>
              <a:rPr lang="en-US" altLang="en-US" sz="3100" i="1" dirty="0">
                <a:latin typeface="Sherman Sans" pitchFamily="2" charset="0"/>
              </a:rPr>
            </a:br>
            <a:r>
              <a:rPr lang="en-US" altLang="en-US" sz="3100" dirty="0">
                <a:solidFill>
                  <a:srgbClr val="FF0000"/>
                </a:solidFill>
                <a:latin typeface="Sherman Sans" pitchFamily="2" charset="0"/>
              </a:rPr>
              <a:t>	</a:t>
            </a:r>
            <a:br>
              <a:rPr lang="en-US" altLang="en-US" sz="3600" dirty="0">
                <a:solidFill>
                  <a:srgbClr val="FF0000"/>
                </a:solidFill>
                <a:latin typeface="Sherman Sans" pitchFamily="2" charset="0"/>
              </a:rPr>
            </a:br>
            <a:br>
              <a:rPr lang="en-US" dirty="0"/>
            </a:br>
            <a:endParaRPr lang="en-US" dirty="0"/>
          </a:p>
        </p:txBody>
      </p:sp>
    </p:spTree>
    <p:extLst>
      <p:ext uri="{BB962C8B-B14F-4D97-AF65-F5344CB8AC3E}">
        <p14:creationId xmlns:p14="http://schemas.microsoft.com/office/powerpoint/2010/main" val="3205323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Core Requirements - </a:t>
            </a:r>
            <a:br>
              <a:rPr lang="en-US" sz="4000" dirty="0">
                <a:solidFill>
                  <a:srgbClr val="D44500"/>
                </a:solidFill>
                <a:latin typeface="Sherman Serif" charset="0"/>
                <a:ea typeface="Sherman Serif" charset="0"/>
                <a:cs typeface="Sherman Serif" charset="0"/>
              </a:rPr>
            </a:br>
            <a:br>
              <a:rPr lang="en-US" dirty="0"/>
            </a:br>
            <a:r>
              <a:rPr lang="en-US" sz="3100" b="1" dirty="0">
                <a:solidFill>
                  <a:srgbClr val="3E3D3C"/>
                </a:solidFill>
                <a:latin typeface="Sherman Sans" charset="0"/>
              </a:rPr>
              <a:t>Analytical Skills II</a:t>
            </a:r>
            <a:br>
              <a:rPr lang="en-US" dirty="0"/>
            </a:br>
            <a:br>
              <a:rPr lang="en-US" sz="3100" dirty="0">
                <a:solidFill>
                  <a:srgbClr val="3E3D3C"/>
                </a:solidFill>
                <a:latin typeface="Sherman Sans" charset="0"/>
              </a:rPr>
            </a:br>
            <a:r>
              <a:rPr lang="en-US" sz="2200" b="1" dirty="0">
                <a:solidFill>
                  <a:srgbClr val="3E3D3C"/>
                </a:solidFill>
                <a:latin typeface="Sherman Sans" charset="0"/>
              </a:rPr>
              <a:t>Economic Analysis</a:t>
            </a:r>
            <a:br>
              <a:rPr lang="en-US" sz="2200" dirty="0">
                <a:solidFill>
                  <a:srgbClr val="3E3D3C"/>
                </a:solidFill>
                <a:latin typeface="Sherman Sans" charset="0"/>
              </a:rPr>
            </a:br>
            <a:r>
              <a:rPr lang="en-US" sz="2200" dirty="0">
                <a:solidFill>
                  <a:srgbClr val="3E3D3C"/>
                </a:solidFill>
                <a:latin typeface="Sherman Sans" charset="0"/>
              </a:rPr>
              <a:t>	PAI 720 Economic Principles for International Affairs</a:t>
            </a:r>
            <a:br>
              <a:rPr lang="en-US" sz="2200" dirty="0">
                <a:solidFill>
                  <a:srgbClr val="3E3D3C"/>
                </a:solidFill>
                <a:latin typeface="Sherman Sans" charset="0"/>
              </a:rPr>
            </a:br>
            <a:r>
              <a:rPr lang="en-US" sz="2200" dirty="0">
                <a:solidFill>
                  <a:srgbClr val="3E3D3C"/>
                </a:solidFill>
                <a:latin typeface="Sherman Sans" charset="0"/>
              </a:rPr>
              <a:t>	PAI 723 Economics for Public Decisions</a:t>
            </a:r>
            <a:br>
              <a:rPr lang="en-US" sz="2200" dirty="0">
                <a:solidFill>
                  <a:srgbClr val="3E3D3C"/>
                </a:solidFill>
                <a:latin typeface="Sherman Sans" charset="0"/>
              </a:rPr>
            </a:br>
            <a:r>
              <a:rPr lang="en-US" sz="2200" dirty="0">
                <a:solidFill>
                  <a:srgbClr val="3E3D3C"/>
                </a:solidFill>
                <a:latin typeface="Sherman Sans" charset="0"/>
              </a:rPr>
              <a:t>	</a:t>
            </a:r>
            <a:br>
              <a:rPr lang="en-US" sz="2200" dirty="0">
                <a:solidFill>
                  <a:srgbClr val="3E3D3C"/>
                </a:solidFill>
                <a:latin typeface="Sherman Sans" charset="0"/>
              </a:rPr>
            </a:br>
            <a:r>
              <a:rPr lang="en-US" sz="2200" b="1" dirty="0">
                <a:solidFill>
                  <a:srgbClr val="3E3D3C"/>
                </a:solidFill>
                <a:latin typeface="Sherman Sans" charset="0"/>
              </a:rPr>
              <a:t>Statistical Analysis</a:t>
            </a:r>
            <a:br>
              <a:rPr lang="en-US" sz="2200" dirty="0">
                <a:solidFill>
                  <a:srgbClr val="3E3D3C"/>
                </a:solidFill>
                <a:latin typeface="Sherman Sans" charset="0"/>
              </a:rPr>
            </a:br>
            <a:r>
              <a:rPr lang="en-US" sz="2200" dirty="0">
                <a:solidFill>
                  <a:srgbClr val="3E3D3C"/>
                </a:solidFill>
                <a:latin typeface="Sherman Sans" charset="0"/>
              </a:rPr>
              <a:t>	PAI 721 Intro. to Statistics</a:t>
            </a:r>
            <a:br>
              <a:rPr lang="en-US" sz="2200" dirty="0">
                <a:solidFill>
                  <a:srgbClr val="3E3D3C"/>
                </a:solidFill>
                <a:latin typeface="Sherman Sans" charset="0"/>
              </a:rPr>
            </a:br>
            <a:r>
              <a:rPr lang="en-US" sz="2200" dirty="0">
                <a:solidFill>
                  <a:srgbClr val="3E3D3C"/>
                </a:solidFill>
                <a:latin typeface="Sherman Sans" charset="0"/>
              </a:rPr>
              <a:t>	PSC 693 Intro. to Quantitative Political Analysis</a:t>
            </a:r>
            <a:br>
              <a:rPr lang="en-US" sz="2200" dirty="0">
                <a:solidFill>
                  <a:srgbClr val="3E3D3C"/>
                </a:solidFill>
                <a:latin typeface="Sherman Sans" charset="0"/>
              </a:rPr>
            </a:br>
            <a:br>
              <a:rPr lang="en-US" sz="2200" dirty="0">
                <a:solidFill>
                  <a:srgbClr val="3E3D3C"/>
                </a:solidFill>
                <a:latin typeface="Sherman Sans" charset="0"/>
              </a:rPr>
            </a:br>
            <a:r>
              <a:rPr lang="en-US" sz="2200" b="1" dirty="0">
                <a:solidFill>
                  <a:srgbClr val="3E3D3C"/>
                </a:solidFill>
                <a:latin typeface="Sherman Sans" charset="0"/>
              </a:rPr>
              <a:t>Program Evaluation &amp; Design</a:t>
            </a:r>
            <a:br>
              <a:rPr lang="en-US" sz="2200" dirty="0">
                <a:solidFill>
                  <a:srgbClr val="3E3D3C"/>
                </a:solidFill>
                <a:latin typeface="Sherman Sans" charset="0"/>
              </a:rPr>
            </a:br>
            <a:r>
              <a:rPr lang="en-US" sz="2200" dirty="0">
                <a:solidFill>
                  <a:srgbClr val="3E3D3C"/>
                </a:solidFill>
                <a:latin typeface="Sherman Sans" charset="0"/>
              </a:rPr>
              <a:t>	ANT 681 Ethnographic Techniques</a:t>
            </a:r>
            <a:br>
              <a:rPr lang="en-US" sz="2200" dirty="0">
                <a:solidFill>
                  <a:srgbClr val="3E3D3C"/>
                </a:solidFill>
                <a:latin typeface="Sherman Sans" charset="0"/>
              </a:rPr>
            </a:br>
            <a:r>
              <a:rPr lang="en-US" sz="2200" dirty="0">
                <a:solidFill>
                  <a:srgbClr val="3E3D3C"/>
                </a:solidFill>
                <a:latin typeface="Sherman Sans" charset="0"/>
              </a:rPr>
              <a:t>	PAI 705 Research Design for Int’l Relations</a:t>
            </a:r>
            <a:br>
              <a:rPr lang="en-US" sz="2200" dirty="0">
                <a:solidFill>
                  <a:srgbClr val="3E3D3C"/>
                </a:solidFill>
                <a:latin typeface="Sherman Sans" charset="0"/>
              </a:rPr>
            </a:br>
            <a:r>
              <a:rPr lang="en-US" sz="2200" dirty="0">
                <a:solidFill>
                  <a:srgbClr val="3E3D3C"/>
                </a:solidFill>
                <a:latin typeface="Sherman Sans" charset="0"/>
              </a:rPr>
              <a:t>	PAI 722 Quantitative Analysis</a:t>
            </a:r>
            <a:endParaRPr lang="en-US" sz="3600" dirty="0"/>
          </a:p>
        </p:txBody>
      </p:sp>
      <p:graphicFrame>
        <p:nvGraphicFramePr>
          <p:cNvPr id="5" name="Content Placeholder 4"/>
          <p:cNvGraphicFramePr>
            <a:graphicFrameLocks/>
          </p:cNvGraphicFramePr>
          <p:nvPr>
            <p:extLst>
              <p:ext uri="{D42A27DB-BD31-4B8C-83A1-F6EECF244321}">
                <p14:modId xmlns:p14="http://schemas.microsoft.com/office/powerpoint/2010/main" val="357060291"/>
              </p:ext>
            </p:extLst>
          </p:nvPr>
        </p:nvGraphicFramePr>
        <p:xfrm>
          <a:off x="7197969" y="-123762"/>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5689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Subject-Matter Expertise- </a:t>
            </a:r>
            <a:br>
              <a:rPr lang="en-US" sz="4000" dirty="0">
                <a:solidFill>
                  <a:srgbClr val="D44500"/>
                </a:solidFill>
                <a:latin typeface="Sherman Serif" charset="0"/>
                <a:ea typeface="Sherman Serif" charset="0"/>
                <a:cs typeface="Sherman Serif" charset="0"/>
              </a:rPr>
            </a:br>
            <a:r>
              <a:rPr lang="en-US" sz="3600" b="1" dirty="0">
                <a:solidFill>
                  <a:srgbClr val="3E3D3C"/>
                </a:solidFill>
                <a:latin typeface="Sherman Sans" charset="0"/>
                <a:ea typeface="Sherman Sans" charset="0"/>
                <a:cs typeface="Sherman Sans" charset="0"/>
              </a:rPr>
              <a:t>Subject Matter Expertise</a:t>
            </a:r>
            <a:br>
              <a:rPr lang="en-US" sz="3600" dirty="0"/>
            </a:br>
            <a:r>
              <a:rPr lang="en-US" sz="3600" dirty="0"/>
              <a:t>	</a:t>
            </a:r>
            <a:r>
              <a:rPr lang="en-US" sz="2800" dirty="0">
                <a:solidFill>
                  <a:srgbClr val="3E3D3C"/>
                </a:solidFill>
                <a:latin typeface="Sherman Sans" charset="0"/>
              </a:rPr>
              <a:t>Career Tracks</a:t>
            </a:r>
            <a:br>
              <a:rPr lang="en-US" sz="2800" dirty="0">
                <a:solidFill>
                  <a:srgbClr val="3E3D3C"/>
                </a:solidFill>
                <a:latin typeface="Sherman Sans" charset="0"/>
              </a:rPr>
            </a:br>
            <a:r>
              <a:rPr lang="en-US" sz="2800" dirty="0">
                <a:solidFill>
                  <a:srgbClr val="3E3D3C"/>
                </a:solidFill>
                <a:latin typeface="Sherman Sans" charset="0"/>
              </a:rPr>
              <a:t>	Conflict Resolution</a:t>
            </a:r>
            <a:br>
              <a:rPr lang="en-US" sz="2800" dirty="0">
                <a:solidFill>
                  <a:srgbClr val="3E3D3C"/>
                </a:solidFill>
                <a:latin typeface="Sherman Sans" charset="0"/>
              </a:rPr>
            </a:br>
            <a:r>
              <a:rPr lang="en-US" sz="2800" dirty="0">
                <a:solidFill>
                  <a:srgbClr val="3E3D3C"/>
                </a:solidFill>
                <a:latin typeface="Sherman Sans" charset="0"/>
              </a:rPr>
              <a:t>	Data Analysis for International Affairs</a:t>
            </a:r>
            <a:br>
              <a:rPr lang="en-US" sz="2800" dirty="0">
                <a:solidFill>
                  <a:srgbClr val="3E3D3C"/>
                </a:solidFill>
                <a:latin typeface="Sherman Sans" charset="0"/>
              </a:rPr>
            </a:br>
            <a:r>
              <a:rPr lang="en-US" sz="2800" dirty="0">
                <a:solidFill>
                  <a:srgbClr val="3E3D3C"/>
                </a:solidFill>
                <a:latin typeface="Sherman Sans" charset="0"/>
              </a:rPr>
              <a:t>	International Development</a:t>
            </a:r>
            <a:br>
              <a:rPr lang="en-US" sz="2800" dirty="0">
                <a:solidFill>
                  <a:srgbClr val="3E3D3C"/>
                </a:solidFill>
                <a:latin typeface="Sherman Sans" charset="0"/>
              </a:rPr>
            </a:br>
            <a:r>
              <a:rPr lang="en-US" sz="2800" dirty="0">
                <a:solidFill>
                  <a:srgbClr val="3E3D3C"/>
                </a:solidFill>
                <a:latin typeface="Sherman Sans" charset="0"/>
              </a:rPr>
              <a:t>	International Political Economy</a:t>
            </a:r>
            <a:br>
              <a:rPr lang="en-US" sz="2800" dirty="0">
                <a:solidFill>
                  <a:srgbClr val="3E3D3C"/>
                </a:solidFill>
                <a:latin typeface="Sherman Sans" charset="0"/>
              </a:rPr>
            </a:br>
            <a:r>
              <a:rPr lang="en-US" sz="2800" dirty="0">
                <a:solidFill>
                  <a:srgbClr val="3E3D3C"/>
                </a:solidFill>
                <a:latin typeface="Sherman Sans" charset="0"/>
              </a:rPr>
              <a:t>	International Service</a:t>
            </a:r>
            <a:br>
              <a:rPr lang="en-US" sz="2800" dirty="0">
                <a:solidFill>
                  <a:srgbClr val="3E3D3C"/>
                </a:solidFill>
                <a:latin typeface="Sherman Sans" charset="0"/>
              </a:rPr>
            </a:br>
            <a:r>
              <a:rPr lang="en-US" sz="2800" dirty="0">
                <a:solidFill>
                  <a:srgbClr val="3E3D3C"/>
                </a:solidFill>
                <a:latin typeface="Sherman Sans" charset="0"/>
              </a:rPr>
              <a:t>	Regional Concentration</a:t>
            </a:r>
            <a:br>
              <a:rPr lang="en-US" sz="2800" dirty="0">
                <a:solidFill>
                  <a:srgbClr val="3E3D3C"/>
                </a:solidFill>
                <a:latin typeface="Sherman Sans" charset="0"/>
              </a:rPr>
            </a:br>
            <a:r>
              <a:rPr lang="en-US" sz="2800" dirty="0">
                <a:solidFill>
                  <a:srgbClr val="3E3D3C"/>
                </a:solidFill>
                <a:latin typeface="Sherman Sans" charset="0"/>
              </a:rPr>
              <a:t>	Security Studies</a:t>
            </a:r>
            <a:endParaRPr lang="en-US" sz="2800" dirty="0"/>
          </a:p>
        </p:txBody>
      </p:sp>
      <p:graphicFrame>
        <p:nvGraphicFramePr>
          <p:cNvPr id="3" name="Content Placeholder 4">
            <a:extLst>
              <a:ext uri="{FF2B5EF4-FFF2-40B4-BE49-F238E27FC236}">
                <a16:creationId xmlns:a16="http://schemas.microsoft.com/office/drawing/2014/main" id="{078A456B-51D0-B831-8410-B93B44B47A18}"/>
              </a:ext>
            </a:extLst>
          </p:cNvPr>
          <p:cNvGraphicFramePr>
            <a:graphicFrameLocks/>
          </p:cNvGraphicFramePr>
          <p:nvPr>
            <p:extLst>
              <p:ext uri="{D42A27DB-BD31-4B8C-83A1-F6EECF244321}">
                <p14:modId xmlns:p14="http://schemas.microsoft.com/office/powerpoint/2010/main" val="2600485772"/>
              </p:ext>
            </p:extLst>
          </p:nvPr>
        </p:nvGraphicFramePr>
        <p:xfrm>
          <a:off x="7010399" y="1669585"/>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99970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8837977" cy="6148691"/>
          </a:xfrm>
        </p:spPr>
        <p:txBody>
          <a:bodyPr anchor="t">
            <a:normAutofit/>
          </a:bodyPr>
          <a:lstStyle/>
          <a:p>
            <a:r>
              <a:rPr lang="en-US" sz="4000" dirty="0">
                <a:solidFill>
                  <a:srgbClr val="D44500"/>
                </a:solidFill>
                <a:latin typeface="Sherman Serif" charset="0"/>
                <a:ea typeface="Sherman Serif" charset="0"/>
                <a:cs typeface="Sherman Serif" charset="0"/>
              </a:rPr>
              <a:t>Elective Requirements</a:t>
            </a:r>
            <a:br>
              <a:rPr lang="en-US" sz="4000" b="1" dirty="0">
                <a:solidFill>
                  <a:srgbClr val="3E3D3C"/>
                </a:solidFill>
                <a:latin typeface="Sherman Sans" charset="0"/>
              </a:rPr>
            </a:br>
            <a:br>
              <a:rPr lang="en-US" sz="4000" b="1" dirty="0">
                <a:solidFill>
                  <a:srgbClr val="3E3D3C"/>
                </a:solidFill>
                <a:latin typeface="Sherman Sans" charset="0"/>
              </a:rPr>
            </a:br>
            <a:r>
              <a:rPr lang="en-US" sz="3100" b="1" dirty="0">
                <a:solidFill>
                  <a:srgbClr val="3E3D3C"/>
                </a:solidFill>
                <a:latin typeface="Sherman Sans" charset="0"/>
                <a:ea typeface="Sherman Sans" charset="0"/>
                <a:cs typeface="Sherman Sans" charset="0"/>
              </a:rPr>
              <a:t>Foreign Language</a:t>
            </a:r>
            <a:br>
              <a:rPr lang="en-US" sz="3100" b="1" dirty="0">
                <a:solidFill>
                  <a:srgbClr val="3E3D3C"/>
                </a:solidFill>
                <a:latin typeface="Sherman Sans" charset="0"/>
                <a:ea typeface="Sherman Sans" charset="0"/>
                <a:cs typeface="Sherman Sans" charset="0"/>
              </a:rPr>
            </a:br>
            <a:r>
              <a:rPr lang="en-US" sz="3100" b="1" dirty="0">
                <a:solidFill>
                  <a:srgbClr val="3E3D3C"/>
                </a:solidFill>
                <a:latin typeface="Sherman Sans" charset="0"/>
                <a:ea typeface="Sherman Sans" charset="0"/>
                <a:cs typeface="Sherman Sans" charset="0"/>
              </a:rPr>
              <a:t>	</a:t>
            </a:r>
            <a:r>
              <a:rPr lang="en-US" sz="3100" dirty="0">
                <a:solidFill>
                  <a:srgbClr val="3E3D3C"/>
                </a:solidFill>
                <a:latin typeface="Sherman Sans" charset="0"/>
                <a:ea typeface="Sherman Sans" charset="0"/>
                <a:cs typeface="Sherman Sans" charset="0"/>
              </a:rPr>
              <a:t>Proficiency demonstrated upon graduation</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Equivalent to 4 semesters or the CELF B.2. 	(advanced intermediate) level</a:t>
            </a:r>
            <a:br>
              <a:rPr lang="en-US" sz="3100" b="1" dirty="0">
                <a:solidFill>
                  <a:srgbClr val="3E3D3C"/>
                </a:solidFill>
                <a:latin typeface="Sherman Sans" charset="0"/>
                <a:ea typeface="Sherman Sans" charset="0"/>
                <a:cs typeface="Sherman Sans" charset="0"/>
              </a:rPr>
            </a:br>
            <a:br>
              <a:rPr lang="en-US" sz="3100" b="1" dirty="0">
                <a:solidFill>
                  <a:srgbClr val="3E3D3C"/>
                </a:solidFill>
                <a:latin typeface="Sherman Sans" charset="0"/>
                <a:ea typeface="Sherman Sans" charset="0"/>
                <a:cs typeface="Sherman Sans" charset="0"/>
              </a:rPr>
            </a:br>
            <a:r>
              <a:rPr lang="en-US" sz="3100" b="1" dirty="0">
                <a:solidFill>
                  <a:srgbClr val="3E3D3C"/>
                </a:solidFill>
                <a:latin typeface="Sherman Sans" charset="0"/>
                <a:ea typeface="Sherman Sans" charset="0"/>
                <a:cs typeface="Sherman Sans" charset="0"/>
              </a:rPr>
              <a:t>Additional Technical Skills</a:t>
            </a:r>
            <a:br>
              <a:rPr lang="en-US" sz="3100" b="1" dirty="0">
                <a:solidFill>
                  <a:srgbClr val="3E3D3C"/>
                </a:solidFill>
                <a:latin typeface="Sherman Sans" charset="0"/>
                <a:ea typeface="Sherman Sans" charset="0"/>
                <a:cs typeface="Sherman Sans" charset="0"/>
              </a:rPr>
            </a:br>
            <a:r>
              <a:rPr lang="en-US" sz="3100" b="1" dirty="0">
                <a:solidFill>
                  <a:srgbClr val="3E3D3C"/>
                </a:solidFill>
                <a:latin typeface="Sherman Sans" charset="0"/>
                <a:ea typeface="Sherman Sans" charset="0"/>
                <a:cs typeface="Sherman Sans" charset="0"/>
              </a:rPr>
              <a:t>	</a:t>
            </a:r>
            <a:r>
              <a:rPr lang="en-US" sz="3100" dirty="0">
                <a:solidFill>
                  <a:srgbClr val="3E3D3C"/>
                </a:solidFill>
                <a:latin typeface="Sherman Sans" charset="0"/>
                <a:ea typeface="Sherman Sans" charset="0"/>
                <a:cs typeface="Sherman Sans" charset="0"/>
              </a:rPr>
              <a:t>Content Analysis</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Excel/STATA</a:t>
            </a:r>
            <a:br>
              <a:rPr lang="en-US" sz="3100" dirty="0">
                <a:solidFill>
                  <a:srgbClr val="3E3D3C"/>
                </a:solidFill>
                <a:latin typeface="Sherman Sans" charset="0"/>
                <a:ea typeface="Sherman Sans" charset="0"/>
                <a:cs typeface="Sherman Sans" charset="0"/>
              </a:rPr>
            </a:br>
            <a:r>
              <a:rPr lang="en-US" sz="3100" dirty="0">
                <a:solidFill>
                  <a:srgbClr val="3E3D3C"/>
                </a:solidFill>
                <a:latin typeface="Sherman Sans" charset="0"/>
                <a:ea typeface="Sherman Sans" charset="0"/>
                <a:cs typeface="Sherman Sans" charset="0"/>
              </a:rPr>
              <a:t>	Negotiation/Conflict Resolution</a:t>
            </a:r>
            <a:endParaRPr lang="en-US" dirty="0"/>
          </a:p>
        </p:txBody>
      </p:sp>
    </p:spTree>
    <p:extLst>
      <p:ext uri="{BB962C8B-B14F-4D97-AF65-F5344CB8AC3E}">
        <p14:creationId xmlns:p14="http://schemas.microsoft.com/office/powerpoint/2010/main" val="1494023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093" y="0"/>
            <a:ext cx="12191999" cy="6858000"/>
          </a:xfrm>
        </p:spPr>
      </p:pic>
      <p:sp>
        <p:nvSpPr>
          <p:cNvPr id="2" name="Title 1"/>
          <p:cNvSpPr>
            <a:spLocks noGrp="1"/>
          </p:cNvSpPr>
          <p:nvPr>
            <p:ph type="title"/>
          </p:nvPr>
        </p:nvSpPr>
        <p:spPr>
          <a:xfrm>
            <a:off x="1808252" y="365125"/>
            <a:ext cx="7644667" cy="6148691"/>
          </a:xfrm>
        </p:spPr>
        <p:txBody>
          <a:bodyPr anchor="t">
            <a:normAutofit/>
          </a:bodyPr>
          <a:lstStyle/>
          <a:p>
            <a:r>
              <a:rPr lang="en-US" sz="4000" dirty="0">
                <a:solidFill>
                  <a:srgbClr val="D44500"/>
                </a:solidFill>
                <a:latin typeface="Sherman Serif" charset="0"/>
                <a:ea typeface="Sherman Serif" charset="0"/>
                <a:cs typeface="Sherman Serif" charset="0"/>
              </a:rPr>
              <a:t>Practical Professional Development Experience: Internships and Simulations</a:t>
            </a:r>
            <a:br>
              <a:rPr lang="en-US" sz="4000" b="1" dirty="0">
                <a:solidFill>
                  <a:srgbClr val="3E3D3C"/>
                </a:solidFill>
                <a:latin typeface="Sherman Sans" charset="0"/>
              </a:rPr>
            </a:br>
            <a:br>
              <a:rPr lang="en-US" sz="4000" b="1" dirty="0">
                <a:solidFill>
                  <a:srgbClr val="3E3D3C"/>
                </a:solidFill>
                <a:latin typeface="Sherman Sans" charset="0"/>
              </a:rPr>
            </a:br>
            <a:r>
              <a:rPr lang="en-US" sz="3100" b="1" dirty="0">
                <a:solidFill>
                  <a:srgbClr val="3E3D3C"/>
                </a:solidFill>
                <a:latin typeface="Sherman Sans" charset="0"/>
              </a:rPr>
              <a:t>PAI 706 – IR Capstone Simulation</a:t>
            </a:r>
            <a:br>
              <a:rPr lang="en-US" sz="3100" b="1" dirty="0">
                <a:solidFill>
                  <a:srgbClr val="3E3D3C"/>
                </a:solidFill>
                <a:latin typeface="Sherman Sans" charset="0"/>
              </a:rPr>
            </a:br>
            <a:br>
              <a:rPr lang="en-US" sz="3100" b="1" dirty="0">
                <a:solidFill>
                  <a:srgbClr val="3E3D3C"/>
                </a:solidFill>
                <a:latin typeface="Sherman Sans" charset="0"/>
              </a:rPr>
            </a:br>
            <a:r>
              <a:rPr lang="en-US" sz="3100" b="1" dirty="0">
                <a:solidFill>
                  <a:srgbClr val="3E3D3C"/>
                </a:solidFill>
                <a:latin typeface="Sherman Sans" charset="0"/>
              </a:rPr>
              <a:t>International Relations Internship</a:t>
            </a:r>
            <a:br>
              <a:rPr lang="en-US" sz="3100" b="1" dirty="0">
                <a:solidFill>
                  <a:srgbClr val="3E3D3C"/>
                </a:solidFill>
                <a:latin typeface="Sherman Sans" charset="0"/>
                <a:ea typeface="Sherman Sans" charset="0"/>
                <a:cs typeface="Sherman Sans" charset="0"/>
              </a:rPr>
            </a:br>
            <a:r>
              <a:rPr lang="en-US" sz="3100" b="1" dirty="0">
                <a:solidFill>
                  <a:srgbClr val="3E3D3C"/>
                </a:solidFill>
                <a:latin typeface="Sherman Sans" charset="0"/>
                <a:ea typeface="Sherman Sans" charset="0"/>
                <a:cs typeface="Sherman Sans" charset="0"/>
              </a:rPr>
              <a:t>	</a:t>
            </a:r>
            <a:br>
              <a:rPr lang="en-US" sz="4000" dirty="0">
                <a:solidFill>
                  <a:srgbClr val="D44500"/>
                </a:solidFill>
                <a:latin typeface="Sherman Serif" charset="0"/>
                <a:ea typeface="Sherman Serif" charset="0"/>
                <a:cs typeface="Sherman Serif" charset="0"/>
              </a:rPr>
            </a:br>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2642176861"/>
              </p:ext>
            </p:extLst>
          </p:nvPr>
        </p:nvGraphicFramePr>
        <p:xfrm>
          <a:off x="6979306" y="1955162"/>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90162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4509</TotalTime>
  <Words>1518</Words>
  <Application>Microsoft Office PowerPoint</Application>
  <PresentationFormat>Widescreen</PresentationFormat>
  <Paragraphs>132</Paragraphs>
  <Slides>17</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Sherman Sans</vt:lpstr>
      <vt:lpstr>Sherman Serif</vt:lpstr>
      <vt:lpstr>Office Theme</vt:lpstr>
      <vt:lpstr>Planning Your Studies</vt:lpstr>
      <vt:lpstr>The Professional MAIR Curriculum  Four Primary Components  16 Month Program  Provides a Foundation in the Following   Broad Analytical Skills   Subject Matter Expertise   Practical Experience   Language Fluency</vt:lpstr>
      <vt:lpstr>The Professional MAIR Curriculum  Four Primary Components  Broad Analytical Skills   Subject Matter Expertise  Practical Experience  Language Fluency     </vt:lpstr>
      <vt:lpstr>Core Requirements -   Analytical Skills I  Context and Policy Production  PAI 710: International Actors &amp; Issues  Program and Personnel Management  PAI 762: Challenges of International  Management   </vt:lpstr>
      <vt:lpstr>Quantitative Preparation  ALEKS – Maxwell Summer Math Refresher  Starts with a diagnostic test that takes 20-30 minutes   Test determines what topics, if any, you need to review   ALEKS sets up a personalized mini-course on those topics   Work through the course at your convenience over 6 weeks   For each topic, it offers instructions, practice problems and support   Then, when ready, you’ll be re-assessed and the program  determines your overall mastery in these core topics.    You must complete the module by July 1.   www.maxwell.syr.edu/paia/admissions/Mathematics_Proficiency_FAQs/    </vt:lpstr>
      <vt:lpstr>Core Requirements -   Analytical Skills II  Economic Analysis  PAI 720 Economic Principles for International Affairs  PAI 723 Economics for Public Decisions   Statistical Analysis  PAI 721 Intro. to Statistics  PSC 693 Intro. to Quantitative Political Analysis  Program Evaluation &amp; Design  ANT 681 Ethnographic Techniques  PAI 705 Research Design for Int’l Relations  PAI 722 Quantitative Analysis</vt:lpstr>
      <vt:lpstr>Subject-Matter Expertise-  Subject Matter Expertise  Career Tracks  Conflict Resolution  Data Analysis for International Affairs  International Development  International Political Economy  International Service  Regional Concentration  Security Studies</vt:lpstr>
      <vt:lpstr>Elective Requirements  Foreign Language  Proficiency demonstrated upon graduation  Equivalent to 4 semesters or the CELF B.2.  (advanced intermediate) level  Additional Technical Skills  Content Analysis  Excel/STATA  Negotiation/Conflict Resolution</vt:lpstr>
      <vt:lpstr>Practical Professional Development Experience: Internships and Simulations  PAI 706 – IR Capstone Simulation  International Relations Internship   </vt:lpstr>
      <vt:lpstr>How It All Fits </vt:lpstr>
      <vt:lpstr>How It All Fits </vt:lpstr>
      <vt:lpstr>Registration</vt:lpstr>
      <vt:lpstr>Registration</vt:lpstr>
      <vt:lpstr>Registration</vt:lpstr>
      <vt:lpstr>Registration</vt:lpstr>
      <vt:lpstr>Registration Tips and Advice  Some Advice for Registration:  1. Start early…log in and try out MySlice now.  Add classes to your cart.  2. Select back-up courses in case you can’t get your 1st choices.  3. Know that there will be changes.    4. Register on time!  Monday, August 2 is when registration begins.  5. Don’t sweat it.  This is just pre-registration!   </vt:lpstr>
      <vt:lpstr>Thanks!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dc:title>
  <dc:creator>Microsoft Office User</dc:creator>
  <cp:lastModifiedBy>Joshua Kennedy</cp:lastModifiedBy>
  <cp:revision>31</cp:revision>
  <dcterms:created xsi:type="dcterms:W3CDTF">2017-04-06T18:23:29Z</dcterms:created>
  <dcterms:modified xsi:type="dcterms:W3CDTF">2023-02-28T15:13:30Z</dcterms:modified>
</cp:coreProperties>
</file>