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256" r:id="rId2"/>
    <p:sldId id="374" r:id="rId3"/>
    <p:sldId id="375" r:id="rId4"/>
    <p:sldId id="376" r:id="rId5"/>
    <p:sldId id="377" r:id="rId6"/>
    <p:sldId id="394" r:id="rId7"/>
    <p:sldId id="378" r:id="rId8"/>
    <p:sldId id="395" r:id="rId9"/>
    <p:sldId id="410" r:id="rId10"/>
    <p:sldId id="397" r:id="rId11"/>
    <p:sldId id="379" r:id="rId12"/>
    <p:sldId id="380" r:id="rId13"/>
    <p:sldId id="389" r:id="rId14"/>
    <p:sldId id="387" r:id="rId15"/>
    <p:sldId id="390" r:id="rId16"/>
    <p:sldId id="381" r:id="rId17"/>
    <p:sldId id="391" r:id="rId18"/>
    <p:sldId id="383" r:id="rId19"/>
    <p:sldId id="392" r:id="rId20"/>
    <p:sldId id="384" r:id="rId21"/>
    <p:sldId id="393" r:id="rId22"/>
    <p:sldId id="382" r:id="rId23"/>
    <p:sldId id="386" r:id="rId24"/>
    <p:sldId id="385" r:id="rId25"/>
    <p:sldId id="388" r:id="rId26"/>
    <p:sldId id="398" r:id="rId27"/>
    <p:sldId id="399" r:id="rId28"/>
    <p:sldId id="400" r:id="rId29"/>
    <p:sldId id="403" r:id="rId30"/>
    <p:sldId id="404" r:id="rId31"/>
    <p:sldId id="401" r:id="rId32"/>
    <p:sldId id="40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2884"/>
    <a:srgbClr val="0000FF"/>
    <a:srgbClr val="4B573B"/>
    <a:srgbClr val="4A206A"/>
    <a:srgbClr val="FFC69F"/>
    <a:srgbClr val="800000"/>
    <a:srgbClr val="00FF00"/>
    <a:srgbClr val="FF6600"/>
    <a:srgbClr val="66FFFF"/>
    <a:srgbClr val="0D16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73" d="100"/>
          <a:sy n="73" d="100"/>
        </p:scale>
        <p:origin x="747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C60DB-B035-46E9-8675-F9FD7DF7B7F5}" type="datetimeFigureOut">
              <a:rPr lang="en-US" smtClean="0"/>
              <a:t>3/13/2020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DAA46-9416-43EE-87AB-8C04A5EDF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42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58553-298F-4089-8A44-58CCC741166E}" type="datetime1">
              <a:rPr lang="en-US" smtClean="0"/>
              <a:t>3/13/2020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83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BB16-E9F3-4F5F-9FE1-BEA5CACBF558}" type="datetime1">
              <a:rPr lang="en-US" smtClean="0"/>
              <a:t>3/13/2020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206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24C5-D84E-4B45-8E7C-22B30DE2D585}" type="datetime1">
              <a:rPr lang="en-US" smtClean="0"/>
              <a:t>3/13/2020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50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CB67-FFB6-4A3C-A1BC-BAF341790BFA}" type="datetime1">
              <a:rPr lang="en-US" smtClean="0"/>
              <a:t>3/13/2020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987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5BD9-0395-48C0-9B7B-E7F2A9143486}" type="datetime1">
              <a:rPr lang="en-US" smtClean="0"/>
              <a:t>3/13/2020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84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9E0C-7A7F-4011-B183-6417FA4BED93}" type="datetime1">
              <a:rPr lang="en-US" smtClean="0"/>
              <a:t>3/13/2020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627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46E96-6EC6-48A9-8C25-3CAE719736C7}" type="datetime1">
              <a:rPr lang="en-US" smtClean="0"/>
              <a:t>3/13/2020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9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ACD3C-BB33-4444-92AE-7A85794CA710}" type="datetime1">
              <a:rPr lang="en-US" smtClean="0"/>
              <a:t>3/13/2020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5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62608-692F-4BC9-B10E-5BFBFA144182}" type="datetime1">
              <a:rPr lang="en-US" smtClean="0"/>
              <a:t>3/13/2020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87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D10F5-150B-4D60-9634-D886886FDE7D}" type="datetime1">
              <a:rPr lang="en-US" smtClean="0"/>
              <a:t>3/13/2020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72C2-30DE-4848-89B8-8DDEE4258DB0}" type="datetime1">
              <a:rPr lang="en-US" smtClean="0"/>
              <a:t>3/13/2020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84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FF2D4-9605-4667-A08B-97613A8E774F}" type="datetime1">
              <a:rPr lang="en-US" smtClean="0"/>
              <a:t>3/13/2020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A863E-11A8-40CC-8596-F292521B5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2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govtrack.us/congress/members/report-cards/2018/house/ideology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12192000" cy="2059129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914918" y="3764924"/>
            <a:ext cx="9277082" cy="309307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059129"/>
            <a:ext cx="2914918" cy="170579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7338"/>
            <a:r>
              <a:rPr lang="en-US" sz="1600" dirty="0" smtClean="0"/>
              <a:t>Anna Chernobai</a:t>
            </a:r>
          </a:p>
          <a:p>
            <a:pPr marL="287338"/>
            <a:r>
              <a:rPr lang="en-US" sz="1600" dirty="0" smtClean="0"/>
              <a:t>Department of Finance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251201" y="2718484"/>
            <a:ext cx="89407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smtClean="0">
                <a:latin typeface="+mn-lt"/>
              </a:rPr>
              <a:t>Tricks and Tips for Teaching Hybrid: My Experience</a:t>
            </a:r>
            <a:endParaRPr lang="en-US" sz="3200" b="1" dirty="0"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892"/>
            <a:ext cx="2823031" cy="141151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175" y="3764923"/>
            <a:ext cx="7997825" cy="309307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2" y="3764924"/>
            <a:ext cx="4214815" cy="309307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80000">
                <a:schemeClr val="tx1"/>
              </a:gs>
              <a:gs pos="100000">
                <a:srgbClr val="583B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34114" y="6473371"/>
            <a:ext cx="26996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C000"/>
                </a:solidFill>
              </a:rPr>
              <a:t>MBA Data Analysis, Fall 2018</a:t>
            </a:r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2518" y="3257092"/>
            <a:ext cx="661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6600"/>
                </a:solidFill>
              </a:rPr>
              <a:t>California State Polytechnic University, Pomona, February 2019</a:t>
            </a:r>
          </a:p>
        </p:txBody>
      </p:sp>
    </p:spTree>
    <p:extLst>
      <p:ext uri="{BB962C8B-B14F-4D97-AF65-F5344CB8AC3E}">
        <p14:creationId xmlns:p14="http://schemas.microsoft.com/office/powerpoint/2010/main" val="46167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10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8610600" y="435768"/>
            <a:ext cx="3098007" cy="295808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78694" y="435768"/>
            <a:ext cx="664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BLACKBOARD TESTS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693" y="1488435"/>
            <a:ext cx="11115675" cy="498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3200" dirty="0" smtClean="0"/>
              <a:t>Pros</a:t>
            </a:r>
            <a:r>
              <a:rPr lang="en-US" sz="3200" dirty="0"/>
              <a:t> </a:t>
            </a:r>
            <a:r>
              <a:rPr lang="en-US" sz="3200" dirty="0" smtClean="0"/>
              <a:t>(for </a:t>
            </a:r>
            <a:r>
              <a:rPr lang="en-US" sz="3200" dirty="0" smtClean="0">
                <a:solidFill>
                  <a:srgbClr val="00B0F0"/>
                </a:solidFill>
              </a:rPr>
              <a:t>students</a:t>
            </a:r>
            <a:r>
              <a:rPr lang="en-US" sz="3200" dirty="0" smtClean="0"/>
              <a:t>):</a:t>
            </a:r>
            <a:endParaRPr lang="en-US" sz="3200" dirty="0"/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Immediate feedback!</a:t>
            </a:r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Visual, fun, interactive.</a:t>
            </a:r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Mac or PC.</a:t>
            </a:r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Grading </a:t>
            </a:r>
            <a:r>
              <a:rPr lang="en-US" sz="2800" dirty="0"/>
              <a:t>is objective / uniform.</a:t>
            </a:r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/>
              <a:t>Lots of practice due to multiple attempts.</a:t>
            </a:r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Save $$$: no more </a:t>
            </a:r>
            <a:r>
              <a:rPr lang="en-US" sz="2800" dirty="0"/>
              <a:t>Connect, </a:t>
            </a:r>
            <a:r>
              <a:rPr lang="en-US" sz="2800" dirty="0" err="1"/>
              <a:t>MyFinanceLab</a:t>
            </a:r>
            <a:r>
              <a:rPr lang="en-US" sz="2800" dirty="0"/>
              <a:t>, </a:t>
            </a:r>
            <a:r>
              <a:rPr lang="en-US" sz="2800" dirty="0" err="1" smtClean="0"/>
              <a:t>CengageBrain</a:t>
            </a:r>
            <a:r>
              <a:rPr lang="en-US" sz="2800" dirty="0" smtClean="0"/>
              <a:t>, etc.</a:t>
            </a:r>
            <a:endParaRPr lang="en-US" sz="2800" dirty="0"/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No </a:t>
            </a:r>
            <a:r>
              <a:rPr lang="en-US" sz="2800" dirty="0"/>
              <a:t>more paper exams </a:t>
            </a:r>
            <a:r>
              <a:rPr lang="en-US" sz="2800" dirty="0" smtClean="0"/>
              <a:t>lost &amp; never found.</a:t>
            </a:r>
          </a:p>
          <a:p>
            <a:pPr marL="457200" indent="-457200">
              <a:spcAft>
                <a:spcPts val="800"/>
              </a:spcAft>
              <a:buClr>
                <a:srgbClr val="00B0F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All materials are found in one place: Blackboard.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5246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91231" y="2521743"/>
            <a:ext cx="1103471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Here are examples from my recent </a:t>
            </a:r>
            <a:r>
              <a:rPr lang="en-US" sz="4400" dirty="0" err="1" smtClean="0"/>
              <a:t>homeworks</a:t>
            </a:r>
            <a:r>
              <a:rPr lang="en-US" sz="4400" dirty="0" smtClean="0"/>
              <a:t>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8167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57175" y="642938"/>
            <a:ext cx="11572875" cy="57134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22" y="1283141"/>
            <a:ext cx="11088779" cy="4527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75" y="2376063"/>
            <a:ext cx="8239125" cy="409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8737" y="3477529"/>
            <a:ext cx="9613106" cy="9219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791" y="4879245"/>
            <a:ext cx="7700962" cy="99730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568575" y="5070475"/>
            <a:ext cx="2406650" cy="117475"/>
          </a:xfrm>
          <a:prstGeom prst="roundRect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514975" y="5311775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9</a:t>
            </a:r>
            <a:endParaRPr lang="en-US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14974" y="5319522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14974" y="5324094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7</a:t>
            </a:r>
            <a:endParaRPr lang="en-US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14974" y="5327269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514974" y="5325491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endParaRPr lang="en-US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514973" y="5325872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endParaRPr lang="en-US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14973" y="5338191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514972" y="5317744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endParaRPr lang="en-US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14969" y="5322697"/>
            <a:ext cx="269875" cy="257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45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“True / False”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46454"/>
          <a:stretch/>
        </p:blipFill>
        <p:spPr>
          <a:xfrm>
            <a:off x="4286755" y="3360056"/>
            <a:ext cx="6450642" cy="7232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156" y="3564858"/>
            <a:ext cx="1036860" cy="103686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594293" y="3475719"/>
            <a:ext cx="247129" cy="247650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54020"/>
          <a:stretch/>
        </p:blipFill>
        <p:spPr>
          <a:xfrm>
            <a:off x="2561612" y="2028670"/>
            <a:ext cx="6450642" cy="62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4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42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“Multiple Answer”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3633" y="5010330"/>
            <a:ext cx="492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C000"/>
                </a:solidFill>
              </a:rPr>
              <a:t>i</a:t>
            </a:r>
            <a:r>
              <a:rPr lang="en-US" sz="2000" dirty="0" smtClean="0">
                <a:solidFill>
                  <a:srgbClr val="FFC000"/>
                </a:solidFill>
              </a:rPr>
              <a:t>s a variation of Multiple Choice but multiple selections are required for full credit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6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7182" r="34223" b="-1"/>
          <a:stretch/>
        </p:blipFill>
        <p:spPr>
          <a:xfrm>
            <a:off x="805543" y="2525486"/>
            <a:ext cx="10653930" cy="2953838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972457" y="2326423"/>
            <a:ext cx="333829" cy="464458"/>
          </a:xfrm>
          <a:custGeom>
            <a:avLst/>
            <a:gdLst>
              <a:gd name="connsiteX0" fmla="*/ 0 w 333829"/>
              <a:gd name="connsiteY0" fmla="*/ 210458 h 464458"/>
              <a:gd name="connsiteX1" fmla="*/ 123372 w 333829"/>
              <a:gd name="connsiteY1" fmla="*/ 341086 h 464458"/>
              <a:gd name="connsiteX2" fmla="*/ 166915 w 333829"/>
              <a:gd name="connsiteY2" fmla="*/ 384629 h 464458"/>
              <a:gd name="connsiteX3" fmla="*/ 188686 w 333829"/>
              <a:gd name="connsiteY3" fmla="*/ 428172 h 464458"/>
              <a:gd name="connsiteX4" fmla="*/ 224972 w 333829"/>
              <a:gd name="connsiteY4" fmla="*/ 464458 h 464458"/>
              <a:gd name="connsiteX5" fmla="*/ 268515 w 333829"/>
              <a:gd name="connsiteY5" fmla="*/ 355600 h 464458"/>
              <a:gd name="connsiteX6" fmla="*/ 275772 w 333829"/>
              <a:gd name="connsiteY6" fmla="*/ 304800 h 464458"/>
              <a:gd name="connsiteX7" fmla="*/ 297543 w 333829"/>
              <a:gd name="connsiteY7" fmla="*/ 232229 h 464458"/>
              <a:gd name="connsiteX8" fmla="*/ 312057 w 333829"/>
              <a:gd name="connsiteY8" fmla="*/ 174172 h 464458"/>
              <a:gd name="connsiteX9" fmla="*/ 326572 w 333829"/>
              <a:gd name="connsiteY9" fmla="*/ 79829 h 464458"/>
              <a:gd name="connsiteX10" fmla="*/ 333829 w 333829"/>
              <a:gd name="connsiteY10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829" h="464458">
                <a:moveTo>
                  <a:pt x="0" y="210458"/>
                </a:moveTo>
                <a:lnTo>
                  <a:pt x="123372" y="341086"/>
                </a:lnTo>
                <a:cubicBezTo>
                  <a:pt x="137574" y="355906"/>
                  <a:pt x="166915" y="384629"/>
                  <a:pt x="166915" y="384629"/>
                </a:cubicBezTo>
                <a:cubicBezTo>
                  <a:pt x="173766" y="405182"/>
                  <a:pt x="173537" y="410858"/>
                  <a:pt x="188686" y="428172"/>
                </a:cubicBezTo>
                <a:cubicBezTo>
                  <a:pt x="199950" y="441045"/>
                  <a:pt x="224972" y="464458"/>
                  <a:pt x="224972" y="464458"/>
                </a:cubicBezTo>
                <a:cubicBezTo>
                  <a:pt x="247494" y="419413"/>
                  <a:pt x="255064" y="409404"/>
                  <a:pt x="268515" y="355600"/>
                </a:cubicBezTo>
                <a:cubicBezTo>
                  <a:pt x="272664" y="339005"/>
                  <a:pt x="272188" y="321526"/>
                  <a:pt x="275772" y="304800"/>
                </a:cubicBezTo>
                <a:cubicBezTo>
                  <a:pt x="292689" y="225851"/>
                  <a:pt x="284586" y="279739"/>
                  <a:pt x="297543" y="232229"/>
                </a:cubicBezTo>
                <a:cubicBezTo>
                  <a:pt x="302792" y="212984"/>
                  <a:pt x="308144" y="193732"/>
                  <a:pt x="312057" y="174172"/>
                </a:cubicBezTo>
                <a:cubicBezTo>
                  <a:pt x="321288" y="128022"/>
                  <a:pt x="320714" y="135484"/>
                  <a:pt x="326572" y="79829"/>
                </a:cubicBezTo>
                <a:cubicBezTo>
                  <a:pt x="329369" y="53256"/>
                  <a:pt x="333829" y="0"/>
                  <a:pt x="333829" y="0"/>
                </a:cubicBezTo>
              </a:path>
            </a:pathLst>
          </a:cu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72457" y="3171222"/>
            <a:ext cx="333829" cy="464458"/>
          </a:xfrm>
          <a:custGeom>
            <a:avLst/>
            <a:gdLst>
              <a:gd name="connsiteX0" fmla="*/ 0 w 333829"/>
              <a:gd name="connsiteY0" fmla="*/ 210458 h 464458"/>
              <a:gd name="connsiteX1" fmla="*/ 123372 w 333829"/>
              <a:gd name="connsiteY1" fmla="*/ 341086 h 464458"/>
              <a:gd name="connsiteX2" fmla="*/ 166915 w 333829"/>
              <a:gd name="connsiteY2" fmla="*/ 384629 h 464458"/>
              <a:gd name="connsiteX3" fmla="*/ 188686 w 333829"/>
              <a:gd name="connsiteY3" fmla="*/ 428172 h 464458"/>
              <a:gd name="connsiteX4" fmla="*/ 224972 w 333829"/>
              <a:gd name="connsiteY4" fmla="*/ 464458 h 464458"/>
              <a:gd name="connsiteX5" fmla="*/ 268515 w 333829"/>
              <a:gd name="connsiteY5" fmla="*/ 355600 h 464458"/>
              <a:gd name="connsiteX6" fmla="*/ 275772 w 333829"/>
              <a:gd name="connsiteY6" fmla="*/ 304800 h 464458"/>
              <a:gd name="connsiteX7" fmla="*/ 297543 w 333829"/>
              <a:gd name="connsiteY7" fmla="*/ 232229 h 464458"/>
              <a:gd name="connsiteX8" fmla="*/ 312057 w 333829"/>
              <a:gd name="connsiteY8" fmla="*/ 174172 h 464458"/>
              <a:gd name="connsiteX9" fmla="*/ 326572 w 333829"/>
              <a:gd name="connsiteY9" fmla="*/ 79829 h 464458"/>
              <a:gd name="connsiteX10" fmla="*/ 333829 w 333829"/>
              <a:gd name="connsiteY10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829" h="464458">
                <a:moveTo>
                  <a:pt x="0" y="210458"/>
                </a:moveTo>
                <a:lnTo>
                  <a:pt x="123372" y="341086"/>
                </a:lnTo>
                <a:cubicBezTo>
                  <a:pt x="137574" y="355906"/>
                  <a:pt x="166915" y="384629"/>
                  <a:pt x="166915" y="384629"/>
                </a:cubicBezTo>
                <a:cubicBezTo>
                  <a:pt x="173766" y="405182"/>
                  <a:pt x="173537" y="410858"/>
                  <a:pt x="188686" y="428172"/>
                </a:cubicBezTo>
                <a:cubicBezTo>
                  <a:pt x="199950" y="441045"/>
                  <a:pt x="224972" y="464458"/>
                  <a:pt x="224972" y="464458"/>
                </a:cubicBezTo>
                <a:cubicBezTo>
                  <a:pt x="247494" y="419413"/>
                  <a:pt x="255064" y="409404"/>
                  <a:pt x="268515" y="355600"/>
                </a:cubicBezTo>
                <a:cubicBezTo>
                  <a:pt x="272664" y="339005"/>
                  <a:pt x="272188" y="321526"/>
                  <a:pt x="275772" y="304800"/>
                </a:cubicBezTo>
                <a:cubicBezTo>
                  <a:pt x="292689" y="225851"/>
                  <a:pt x="284586" y="279739"/>
                  <a:pt x="297543" y="232229"/>
                </a:cubicBezTo>
                <a:cubicBezTo>
                  <a:pt x="302792" y="212984"/>
                  <a:pt x="308144" y="193732"/>
                  <a:pt x="312057" y="174172"/>
                </a:cubicBezTo>
                <a:cubicBezTo>
                  <a:pt x="321288" y="128022"/>
                  <a:pt x="320714" y="135484"/>
                  <a:pt x="326572" y="79829"/>
                </a:cubicBezTo>
                <a:cubicBezTo>
                  <a:pt x="329369" y="53256"/>
                  <a:pt x="333829" y="0"/>
                  <a:pt x="333829" y="0"/>
                </a:cubicBezTo>
              </a:path>
            </a:pathLst>
          </a:cu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030514" y="3687184"/>
            <a:ext cx="333829" cy="464458"/>
          </a:xfrm>
          <a:custGeom>
            <a:avLst/>
            <a:gdLst>
              <a:gd name="connsiteX0" fmla="*/ 0 w 333829"/>
              <a:gd name="connsiteY0" fmla="*/ 210458 h 464458"/>
              <a:gd name="connsiteX1" fmla="*/ 123372 w 333829"/>
              <a:gd name="connsiteY1" fmla="*/ 341086 h 464458"/>
              <a:gd name="connsiteX2" fmla="*/ 166915 w 333829"/>
              <a:gd name="connsiteY2" fmla="*/ 384629 h 464458"/>
              <a:gd name="connsiteX3" fmla="*/ 188686 w 333829"/>
              <a:gd name="connsiteY3" fmla="*/ 428172 h 464458"/>
              <a:gd name="connsiteX4" fmla="*/ 224972 w 333829"/>
              <a:gd name="connsiteY4" fmla="*/ 464458 h 464458"/>
              <a:gd name="connsiteX5" fmla="*/ 268515 w 333829"/>
              <a:gd name="connsiteY5" fmla="*/ 355600 h 464458"/>
              <a:gd name="connsiteX6" fmla="*/ 275772 w 333829"/>
              <a:gd name="connsiteY6" fmla="*/ 304800 h 464458"/>
              <a:gd name="connsiteX7" fmla="*/ 297543 w 333829"/>
              <a:gd name="connsiteY7" fmla="*/ 232229 h 464458"/>
              <a:gd name="connsiteX8" fmla="*/ 312057 w 333829"/>
              <a:gd name="connsiteY8" fmla="*/ 174172 h 464458"/>
              <a:gd name="connsiteX9" fmla="*/ 326572 w 333829"/>
              <a:gd name="connsiteY9" fmla="*/ 79829 h 464458"/>
              <a:gd name="connsiteX10" fmla="*/ 333829 w 333829"/>
              <a:gd name="connsiteY10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829" h="464458">
                <a:moveTo>
                  <a:pt x="0" y="210458"/>
                </a:moveTo>
                <a:lnTo>
                  <a:pt x="123372" y="341086"/>
                </a:lnTo>
                <a:cubicBezTo>
                  <a:pt x="137574" y="355906"/>
                  <a:pt x="166915" y="384629"/>
                  <a:pt x="166915" y="384629"/>
                </a:cubicBezTo>
                <a:cubicBezTo>
                  <a:pt x="173766" y="405182"/>
                  <a:pt x="173537" y="410858"/>
                  <a:pt x="188686" y="428172"/>
                </a:cubicBezTo>
                <a:cubicBezTo>
                  <a:pt x="199950" y="441045"/>
                  <a:pt x="224972" y="464458"/>
                  <a:pt x="224972" y="464458"/>
                </a:cubicBezTo>
                <a:cubicBezTo>
                  <a:pt x="247494" y="419413"/>
                  <a:pt x="255064" y="409404"/>
                  <a:pt x="268515" y="355600"/>
                </a:cubicBezTo>
                <a:cubicBezTo>
                  <a:pt x="272664" y="339005"/>
                  <a:pt x="272188" y="321526"/>
                  <a:pt x="275772" y="304800"/>
                </a:cubicBezTo>
                <a:cubicBezTo>
                  <a:pt x="292689" y="225851"/>
                  <a:pt x="284586" y="279739"/>
                  <a:pt x="297543" y="232229"/>
                </a:cubicBezTo>
                <a:cubicBezTo>
                  <a:pt x="302792" y="212984"/>
                  <a:pt x="308144" y="193732"/>
                  <a:pt x="312057" y="174172"/>
                </a:cubicBezTo>
                <a:cubicBezTo>
                  <a:pt x="321288" y="128022"/>
                  <a:pt x="320714" y="135484"/>
                  <a:pt x="326572" y="79829"/>
                </a:cubicBezTo>
                <a:cubicBezTo>
                  <a:pt x="329369" y="53256"/>
                  <a:pt x="333829" y="0"/>
                  <a:pt x="333829" y="0"/>
                </a:cubicBezTo>
              </a:path>
            </a:pathLst>
          </a:cu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030514" y="5066370"/>
            <a:ext cx="333829" cy="464458"/>
          </a:xfrm>
          <a:custGeom>
            <a:avLst/>
            <a:gdLst>
              <a:gd name="connsiteX0" fmla="*/ 0 w 333829"/>
              <a:gd name="connsiteY0" fmla="*/ 210458 h 464458"/>
              <a:gd name="connsiteX1" fmla="*/ 123372 w 333829"/>
              <a:gd name="connsiteY1" fmla="*/ 341086 h 464458"/>
              <a:gd name="connsiteX2" fmla="*/ 166915 w 333829"/>
              <a:gd name="connsiteY2" fmla="*/ 384629 h 464458"/>
              <a:gd name="connsiteX3" fmla="*/ 188686 w 333829"/>
              <a:gd name="connsiteY3" fmla="*/ 428172 h 464458"/>
              <a:gd name="connsiteX4" fmla="*/ 224972 w 333829"/>
              <a:gd name="connsiteY4" fmla="*/ 464458 h 464458"/>
              <a:gd name="connsiteX5" fmla="*/ 268515 w 333829"/>
              <a:gd name="connsiteY5" fmla="*/ 355600 h 464458"/>
              <a:gd name="connsiteX6" fmla="*/ 275772 w 333829"/>
              <a:gd name="connsiteY6" fmla="*/ 304800 h 464458"/>
              <a:gd name="connsiteX7" fmla="*/ 297543 w 333829"/>
              <a:gd name="connsiteY7" fmla="*/ 232229 h 464458"/>
              <a:gd name="connsiteX8" fmla="*/ 312057 w 333829"/>
              <a:gd name="connsiteY8" fmla="*/ 174172 h 464458"/>
              <a:gd name="connsiteX9" fmla="*/ 326572 w 333829"/>
              <a:gd name="connsiteY9" fmla="*/ 79829 h 464458"/>
              <a:gd name="connsiteX10" fmla="*/ 333829 w 333829"/>
              <a:gd name="connsiteY10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829" h="464458">
                <a:moveTo>
                  <a:pt x="0" y="210458"/>
                </a:moveTo>
                <a:lnTo>
                  <a:pt x="123372" y="341086"/>
                </a:lnTo>
                <a:cubicBezTo>
                  <a:pt x="137574" y="355906"/>
                  <a:pt x="166915" y="384629"/>
                  <a:pt x="166915" y="384629"/>
                </a:cubicBezTo>
                <a:cubicBezTo>
                  <a:pt x="173766" y="405182"/>
                  <a:pt x="173537" y="410858"/>
                  <a:pt x="188686" y="428172"/>
                </a:cubicBezTo>
                <a:cubicBezTo>
                  <a:pt x="199950" y="441045"/>
                  <a:pt x="224972" y="464458"/>
                  <a:pt x="224972" y="464458"/>
                </a:cubicBezTo>
                <a:cubicBezTo>
                  <a:pt x="247494" y="419413"/>
                  <a:pt x="255064" y="409404"/>
                  <a:pt x="268515" y="355600"/>
                </a:cubicBezTo>
                <a:cubicBezTo>
                  <a:pt x="272664" y="339005"/>
                  <a:pt x="272188" y="321526"/>
                  <a:pt x="275772" y="304800"/>
                </a:cubicBezTo>
                <a:cubicBezTo>
                  <a:pt x="292689" y="225851"/>
                  <a:pt x="284586" y="279739"/>
                  <a:pt x="297543" y="232229"/>
                </a:cubicBezTo>
                <a:cubicBezTo>
                  <a:pt x="302792" y="212984"/>
                  <a:pt x="308144" y="193732"/>
                  <a:pt x="312057" y="174172"/>
                </a:cubicBezTo>
                <a:cubicBezTo>
                  <a:pt x="321288" y="128022"/>
                  <a:pt x="320714" y="135484"/>
                  <a:pt x="326572" y="79829"/>
                </a:cubicBezTo>
                <a:cubicBezTo>
                  <a:pt x="329369" y="53256"/>
                  <a:pt x="333829" y="0"/>
                  <a:pt x="333829" y="0"/>
                </a:cubicBezTo>
              </a:path>
            </a:pathLst>
          </a:cu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l="1" t="16090" r="45113" b="75158"/>
          <a:stretch/>
        </p:blipFill>
        <p:spPr>
          <a:xfrm>
            <a:off x="805543" y="1320870"/>
            <a:ext cx="10507507" cy="41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9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“Fill in Multiple Blanks”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35645" y="4967842"/>
            <a:ext cx="3943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C000"/>
                </a:solidFill>
              </a:rPr>
              <a:t>f</a:t>
            </a:r>
            <a:r>
              <a:rPr lang="en-US" sz="2000" dirty="0" smtClean="0">
                <a:solidFill>
                  <a:srgbClr val="FFC000"/>
                </a:solidFill>
              </a:rPr>
              <a:t>ill in numbers, words, or phrases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7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08" y="689626"/>
            <a:ext cx="10396771" cy="52283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66282" y="524656"/>
            <a:ext cx="5793698" cy="592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505325" y="2082800"/>
            <a:ext cx="2628446" cy="1739107"/>
          </a:xfrm>
          <a:prstGeom prst="straightConnector1">
            <a:avLst/>
          </a:prstGeom>
          <a:ln w="57150">
            <a:solidFill>
              <a:srgbClr val="FF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758113" y="660857"/>
            <a:ext cx="370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6600"/>
                </a:solidFill>
              </a:rPr>
              <a:t>Click to open Excel file:</a:t>
            </a:r>
            <a:endParaRPr lang="en-US" sz="2400" b="1" dirty="0">
              <a:solidFill>
                <a:srgbClr val="FF66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379" y="1248200"/>
            <a:ext cx="4590893" cy="1784112"/>
          </a:xfrm>
          <a:prstGeom prst="rect">
            <a:avLst/>
          </a:prstGeom>
          <a:ln w="34925">
            <a:solidFill>
              <a:srgbClr val="FF660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413" y="3695486"/>
            <a:ext cx="1036860" cy="10368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83180" y="5203371"/>
            <a:ext cx="171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10.573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08514" y="5502769"/>
            <a:ext cx="171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0.724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3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19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“Calculated Formula”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99883" y="5100834"/>
            <a:ext cx="4015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Blackboard computes correct answer following a given formula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67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85387" y="1704717"/>
            <a:ext cx="71784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</a:t>
            </a:r>
            <a:r>
              <a:rPr lang="en-US" sz="4000" dirty="0" smtClean="0"/>
              <a:t>tudents are </a:t>
            </a:r>
            <a:r>
              <a:rPr lang="en-US" sz="4000" b="1" dirty="0" smtClean="0"/>
              <a:t>tech savvy</a:t>
            </a:r>
            <a:endParaRPr lang="en-US" sz="4000" dirty="0" smtClean="0"/>
          </a:p>
          <a:p>
            <a:pPr algn="ctr"/>
            <a:r>
              <a:rPr lang="en-US" sz="8000" dirty="0">
                <a:sym typeface="Wingdings 2" panose="05020102010507070707" pitchFamily="18" charset="2"/>
              </a:rPr>
              <a:t>+</a:t>
            </a:r>
          </a:p>
          <a:p>
            <a:pPr algn="ctr"/>
            <a:r>
              <a:rPr lang="en-US" sz="4000" b="1" dirty="0" smtClean="0">
                <a:sym typeface="Wingdings 2" panose="05020102010507070707" pitchFamily="18" charset="2"/>
              </a:rPr>
              <a:t>grading</a:t>
            </a:r>
            <a:r>
              <a:rPr lang="en-US" sz="4000" dirty="0" smtClean="0">
                <a:sym typeface="Wingdings 2" panose="05020102010507070707" pitchFamily="18" charset="2"/>
              </a:rPr>
              <a:t> takes time</a:t>
            </a:r>
          </a:p>
          <a:p>
            <a:pPr algn="ctr"/>
            <a:r>
              <a:rPr lang="en-US" sz="8000" b="1" dirty="0"/>
              <a:t>=</a:t>
            </a:r>
          </a:p>
          <a:p>
            <a:r>
              <a:rPr lang="en-US" sz="4000" dirty="0" smtClean="0"/>
              <a:t>create </a:t>
            </a:r>
            <a:r>
              <a:rPr lang="en-US" sz="4000" b="1" dirty="0"/>
              <a:t>automatically graded </a:t>
            </a:r>
            <a:r>
              <a:rPr lang="en-US" sz="4000" b="1" dirty="0" smtClean="0"/>
              <a:t>tests</a:t>
            </a:r>
            <a:endParaRPr lang="en-US" sz="4000" b="1" dirty="0"/>
          </a:p>
          <a:p>
            <a:pPr algn="ctr"/>
            <a:endParaRPr lang="en-US" sz="4000" dirty="0"/>
          </a:p>
        </p:txBody>
      </p:sp>
      <p:sp>
        <p:nvSpPr>
          <p:cNvPr id="8" name="Rectangle 7"/>
          <p:cNvSpPr/>
          <p:nvPr/>
        </p:nvSpPr>
        <p:spPr>
          <a:xfrm>
            <a:off x="0" y="1"/>
            <a:ext cx="4557252" cy="6857999"/>
          </a:xfrm>
          <a:prstGeom prst="rect">
            <a:avLst/>
          </a:prstGeom>
          <a:solidFill>
            <a:srgbClr val="0D1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57252" y="1"/>
            <a:ext cx="7634748" cy="11176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49838" y="1298730"/>
            <a:ext cx="3571875" cy="335899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1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087" y="156061"/>
            <a:ext cx="7452632" cy="656541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811485" y="3976915"/>
            <a:ext cx="1081314" cy="6531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57487" y="5509531"/>
            <a:ext cx="856342" cy="32657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7" idx="1"/>
            <a:endCxn id="5" idx="3"/>
          </p:cNvCxnSpPr>
          <p:nvPr/>
        </p:nvCxnSpPr>
        <p:spPr>
          <a:xfrm flipH="1" flipV="1">
            <a:off x="2231570" y="3659423"/>
            <a:ext cx="2738270" cy="413142"/>
          </a:xfrm>
          <a:prstGeom prst="straightConnector1">
            <a:avLst/>
          </a:prstGeom>
          <a:ln w="57150">
            <a:solidFill>
              <a:srgbClr val="FFC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8" idx="1"/>
            <a:endCxn id="5" idx="3"/>
          </p:cNvCxnSpPr>
          <p:nvPr/>
        </p:nvCxnSpPr>
        <p:spPr>
          <a:xfrm flipH="1" flipV="1">
            <a:off x="2231570" y="3659423"/>
            <a:ext cx="2451325" cy="1897933"/>
          </a:xfrm>
          <a:prstGeom prst="straightConnector1">
            <a:avLst/>
          </a:prstGeom>
          <a:ln w="57150">
            <a:solidFill>
              <a:srgbClr val="FFC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14852" y="2520648"/>
            <a:ext cx="206828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smtClean="0">
                <a:solidFill>
                  <a:srgbClr val="FFC000"/>
                </a:solidFill>
              </a:rPr>
              <a:t>These 3 numbers are randomly generated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(e.g., 100 different combinations)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615691" y="6415446"/>
            <a:ext cx="1478824" cy="36272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0" idx="1"/>
            <a:endCxn id="17" idx="3"/>
          </p:cNvCxnSpPr>
          <p:nvPr/>
        </p:nvCxnSpPr>
        <p:spPr>
          <a:xfrm flipH="1" flipV="1">
            <a:off x="2980251" y="6063194"/>
            <a:ext cx="635440" cy="533615"/>
          </a:xfrm>
          <a:prstGeom prst="straightConnector1">
            <a:avLst/>
          </a:prstGeom>
          <a:ln w="57150">
            <a:solidFill>
              <a:srgbClr val="FFC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14852" y="5463029"/>
            <a:ext cx="2868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Full credit if within ±5% of correct value</a:t>
            </a:r>
          </a:p>
          <a:p>
            <a:endParaRPr lang="en-US" b="1" dirty="0" smtClean="0">
              <a:solidFill>
                <a:srgbClr val="FFC000"/>
              </a:solidFill>
            </a:endParaRPr>
          </a:p>
          <a:p>
            <a:r>
              <a:rPr lang="en-US" b="1" dirty="0" smtClean="0">
                <a:solidFill>
                  <a:srgbClr val="FFC000"/>
                </a:solidFill>
              </a:rPr>
              <a:t>Partial credit if within ±30</a:t>
            </a:r>
            <a:r>
              <a:rPr lang="en-US" b="1" dirty="0">
                <a:solidFill>
                  <a:srgbClr val="FFC000"/>
                </a:solidFill>
              </a:rPr>
              <a:t>%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43338" y="6415445"/>
            <a:ext cx="2049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75879.01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0012" y="2373941"/>
            <a:ext cx="2131558" cy="2570963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100012" y="5375903"/>
            <a:ext cx="2880239" cy="137458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20314" y="6408840"/>
            <a:ext cx="2423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FORMULA:   A + B * C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87545" y="3976915"/>
            <a:ext cx="542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A</a:t>
            </a:r>
          </a:p>
          <a:p>
            <a:r>
              <a:rPr lang="en-US" b="1" dirty="0">
                <a:solidFill>
                  <a:srgbClr val="00B0F0"/>
                </a:solidFill>
              </a:rPr>
              <a:t>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52142" y="5303485"/>
            <a:ext cx="542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C</a:t>
            </a:r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/>
      <p:bldP spid="20" grpId="0" animBg="1"/>
      <p:bldP spid="23" grpId="0"/>
      <p:bldP spid="24" grpId="0"/>
      <p:bldP spid="5" grpId="0" animBg="1"/>
      <p:bldP spid="17" grpId="0" animBg="1"/>
      <p:bldP spid="14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“Jumbled Sentence”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83014" y="4996870"/>
            <a:ext cx="4015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C000"/>
                </a:solidFill>
              </a:rPr>
              <a:t>i</a:t>
            </a:r>
            <a:r>
              <a:rPr lang="en-US" sz="2000" dirty="0" smtClean="0">
                <a:solidFill>
                  <a:srgbClr val="FFC000"/>
                </a:solidFill>
              </a:rPr>
              <a:t>s a variation of Multiple Choice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94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3616"/>
          <a:stretch/>
        </p:blipFill>
        <p:spPr>
          <a:xfrm>
            <a:off x="88732" y="500732"/>
            <a:ext cx="8258175" cy="7250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564482"/>
            <a:ext cx="7503319" cy="51794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6762" t="51066" r="49273" b="26475"/>
          <a:stretch/>
        </p:blipFill>
        <p:spPr>
          <a:xfrm>
            <a:off x="9718388" y="1593058"/>
            <a:ext cx="966865" cy="3080479"/>
          </a:xfrm>
          <a:prstGeom prst="rect">
            <a:avLst/>
          </a:prstGeom>
          <a:ln w="47625">
            <a:solidFill>
              <a:srgbClr val="FF6600"/>
            </a:solidFill>
          </a:ln>
        </p:spPr>
      </p:pic>
      <p:cxnSp>
        <p:nvCxnSpPr>
          <p:cNvPr id="9" name="Straight Arrow Connector 8"/>
          <p:cNvCxnSpPr/>
          <p:nvPr/>
        </p:nvCxnSpPr>
        <p:spPr>
          <a:xfrm flipV="1">
            <a:off x="7221941" y="1807372"/>
            <a:ext cx="2414978" cy="2020099"/>
          </a:xfrm>
          <a:prstGeom prst="straightConnector1">
            <a:avLst/>
          </a:prstGeom>
          <a:ln w="57150">
            <a:solidFill>
              <a:srgbClr val="FF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2765685" y="3829987"/>
            <a:ext cx="779489" cy="314793"/>
          </a:xfrm>
          <a:prstGeom prst="roundRect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765684" y="6353237"/>
            <a:ext cx="779489" cy="314793"/>
          </a:xfrm>
          <a:prstGeom prst="roundRect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6458730" y="6353236"/>
            <a:ext cx="779489" cy="314793"/>
          </a:xfrm>
          <a:prstGeom prst="roundRect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6458729" y="3827471"/>
            <a:ext cx="779489" cy="314793"/>
          </a:xfrm>
          <a:prstGeom prst="roundRect">
            <a:avLst/>
          </a:pr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4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71362"/>
            <a:ext cx="11327493" cy="50628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5523015"/>
            <a:ext cx="11741028" cy="7471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1826" t="40757" r="55491" b="28533"/>
          <a:stretch/>
        </p:blipFill>
        <p:spPr>
          <a:xfrm>
            <a:off x="8719458" y="2236817"/>
            <a:ext cx="511628" cy="3293447"/>
          </a:xfrm>
          <a:prstGeom prst="rect">
            <a:avLst/>
          </a:prstGeom>
          <a:ln w="50800">
            <a:solidFill>
              <a:srgbClr val="FF6600"/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 flipV="1">
            <a:off x="5672818" y="2481943"/>
            <a:ext cx="2937782" cy="3173753"/>
          </a:xfrm>
          <a:prstGeom prst="straightConnector1">
            <a:avLst/>
          </a:prstGeom>
          <a:ln w="57150">
            <a:solidFill>
              <a:srgbClr val="FF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5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24</a:t>
            </a:fld>
            <a:endParaRPr lang="en-US"/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71" y="0"/>
            <a:ext cx="10776858" cy="41193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315" y="4237351"/>
            <a:ext cx="9711190" cy="248412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1603829" y="4789714"/>
            <a:ext cx="4096883" cy="933565"/>
          </a:xfrm>
          <a:prstGeom prst="straightConnector1">
            <a:avLst/>
          </a:prstGeom>
          <a:ln w="57150">
            <a:solidFill>
              <a:srgbClr val="FF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60571" t="16918" r="33852" b="36389"/>
          <a:stretch/>
        </p:blipFill>
        <p:spPr>
          <a:xfrm>
            <a:off x="800016" y="2965370"/>
            <a:ext cx="774784" cy="3648688"/>
          </a:xfrm>
          <a:prstGeom prst="rect">
            <a:avLst/>
          </a:prstGeom>
          <a:ln w="44450">
            <a:solidFill>
              <a:srgbClr val="FF6600"/>
            </a:solidFill>
          </a:ln>
        </p:spPr>
      </p:pic>
      <p:sp>
        <p:nvSpPr>
          <p:cNvPr id="10" name="Rounded Rectangle 9"/>
          <p:cNvSpPr/>
          <p:nvPr/>
        </p:nvSpPr>
        <p:spPr>
          <a:xfrm>
            <a:off x="3592286" y="3577771"/>
            <a:ext cx="6952343" cy="457200"/>
          </a:xfrm>
          <a:prstGeom prst="roundRect">
            <a:avLst/>
          </a:pr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2"/>
          </p:cNvPr>
          <p:cNvSpPr txBox="1"/>
          <p:nvPr/>
        </p:nvSpPr>
        <p:spPr>
          <a:xfrm>
            <a:off x="10172699" y="3008859"/>
            <a:ext cx="1959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FF00"/>
                </a:solidFill>
              </a:rPr>
              <a:t>www link</a:t>
            </a:r>
            <a:endParaRPr lang="en-US" sz="3600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05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" y="1973318"/>
            <a:ext cx="12005255" cy="17131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17" y="80208"/>
            <a:ext cx="2604453" cy="1812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43" y="3976496"/>
            <a:ext cx="10975068" cy="1233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43" y="4022568"/>
            <a:ext cx="10281907" cy="25596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743" y="4072160"/>
            <a:ext cx="10450965" cy="255614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467600" y="3374571"/>
            <a:ext cx="4262211" cy="311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1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“Hot Spot”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58043" y="5017962"/>
            <a:ext cx="4900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C000"/>
                </a:solidFill>
              </a:rPr>
              <a:t>correct answer is a point on a map / image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214964"/>
            <a:ext cx="11666080" cy="589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84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8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6040" cy="6858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2881" y="198664"/>
            <a:ext cx="6006551" cy="6340248"/>
          </a:xfrm>
          <a:prstGeom prst="rect">
            <a:avLst/>
          </a:prstGeom>
          <a:ln w="444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7238">
            <a:off x="4230757" y="3601143"/>
            <a:ext cx="1036860" cy="1036860"/>
          </a:xfrm>
          <a:prstGeom prst="rect">
            <a:avLst/>
          </a:prstGeom>
        </p:spPr>
      </p:pic>
      <p:sp>
        <p:nvSpPr>
          <p:cNvPr id="6" name="Flowchart: Or 5"/>
          <p:cNvSpPr/>
          <p:nvPr/>
        </p:nvSpPr>
        <p:spPr>
          <a:xfrm>
            <a:off x="5021942" y="3552859"/>
            <a:ext cx="399143" cy="370115"/>
          </a:xfrm>
          <a:prstGeom prst="flowChartOr">
            <a:avLst/>
          </a:prstGeom>
          <a:solidFill>
            <a:srgbClr val="00FF00"/>
          </a:solidFill>
          <a:effectLst>
            <a:glow rad="228600">
              <a:srgbClr val="00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29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“File Upload”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1863" y="5067627"/>
            <a:ext cx="5231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require students to upload a file </a:t>
            </a:r>
          </a:p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(e.g., Excel file with work; Word file with essay)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64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56306" y="2520563"/>
            <a:ext cx="9764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Blackboard is your friend!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844" y="1656619"/>
            <a:ext cx="2882540" cy="2819048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5579269" y="2228850"/>
            <a:ext cx="1928812" cy="1614488"/>
          </a:xfrm>
          <a:custGeom>
            <a:avLst/>
            <a:gdLst>
              <a:gd name="connsiteX0" fmla="*/ 0 w 1928812"/>
              <a:gd name="connsiteY0" fmla="*/ 0 h 1614488"/>
              <a:gd name="connsiteX1" fmla="*/ 64294 w 1928812"/>
              <a:gd name="connsiteY1" fmla="*/ 57150 h 1614488"/>
              <a:gd name="connsiteX2" fmla="*/ 107156 w 1928812"/>
              <a:gd name="connsiteY2" fmla="*/ 78581 h 1614488"/>
              <a:gd name="connsiteX3" fmla="*/ 178594 w 1928812"/>
              <a:gd name="connsiteY3" fmla="*/ 135731 h 1614488"/>
              <a:gd name="connsiteX4" fmla="*/ 335756 w 1928812"/>
              <a:gd name="connsiteY4" fmla="*/ 250031 h 1614488"/>
              <a:gd name="connsiteX5" fmla="*/ 385762 w 1928812"/>
              <a:gd name="connsiteY5" fmla="*/ 300038 h 1614488"/>
              <a:gd name="connsiteX6" fmla="*/ 471487 w 1928812"/>
              <a:gd name="connsiteY6" fmla="*/ 371475 h 1614488"/>
              <a:gd name="connsiteX7" fmla="*/ 557212 w 1928812"/>
              <a:gd name="connsiteY7" fmla="*/ 457200 h 1614488"/>
              <a:gd name="connsiteX8" fmla="*/ 707231 w 1928812"/>
              <a:gd name="connsiteY8" fmla="*/ 578644 h 1614488"/>
              <a:gd name="connsiteX9" fmla="*/ 757237 w 1928812"/>
              <a:gd name="connsiteY9" fmla="*/ 635794 h 1614488"/>
              <a:gd name="connsiteX10" fmla="*/ 807244 w 1928812"/>
              <a:gd name="connsiteY10" fmla="*/ 671513 h 1614488"/>
              <a:gd name="connsiteX11" fmla="*/ 857250 w 1928812"/>
              <a:gd name="connsiteY11" fmla="*/ 721519 h 1614488"/>
              <a:gd name="connsiteX12" fmla="*/ 978694 w 1928812"/>
              <a:gd name="connsiteY12" fmla="*/ 814388 h 1614488"/>
              <a:gd name="connsiteX13" fmla="*/ 1028700 w 1928812"/>
              <a:gd name="connsiteY13" fmla="*/ 864394 h 1614488"/>
              <a:gd name="connsiteX14" fmla="*/ 1114425 w 1928812"/>
              <a:gd name="connsiteY14" fmla="*/ 921544 h 1614488"/>
              <a:gd name="connsiteX15" fmla="*/ 1185862 w 1928812"/>
              <a:gd name="connsiteY15" fmla="*/ 992981 h 1614488"/>
              <a:gd name="connsiteX16" fmla="*/ 1321594 w 1928812"/>
              <a:gd name="connsiteY16" fmla="*/ 1100138 h 1614488"/>
              <a:gd name="connsiteX17" fmla="*/ 1471612 w 1928812"/>
              <a:gd name="connsiteY17" fmla="*/ 1228725 h 1614488"/>
              <a:gd name="connsiteX18" fmla="*/ 1571625 w 1928812"/>
              <a:gd name="connsiteY18" fmla="*/ 1314450 h 1614488"/>
              <a:gd name="connsiteX19" fmla="*/ 1678781 w 1928812"/>
              <a:gd name="connsiteY19" fmla="*/ 1421606 h 1614488"/>
              <a:gd name="connsiteX20" fmla="*/ 1778794 w 1928812"/>
              <a:gd name="connsiteY20" fmla="*/ 1493044 h 1614488"/>
              <a:gd name="connsiteX21" fmla="*/ 1821656 w 1928812"/>
              <a:gd name="connsiteY21" fmla="*/ 1535906 h 1614488"/>
              <a:gd name="connsiteX22" fmla="*/ 1850231 w 1928812"/>
              <a:gd name="connsiteY22" fmla="*/ 1564481 h 1614488"/>
              <a:gd name="connsiteX23" fmla="*/ 1885950 w 1928812"/>
              <a:gd name="connsiteY23" fmla="*/ 1585913 h 1614488"/>
              <a:gd name="connsiteX24" fmla="*/ 1928812 w 1928812"/>
              <a:gd name="connsiteY24" fmla="*/ 1614488 h 161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28812" h="1614488">
                <a:moveTo>
                  <a:pt x="0" y="0"/>
                </a:moveTo>
                <a:cubicBezTo>
                  <a:pt x="21431" y="19050"/>
                  <a:pt x="41171" y="40193"/>
                  <a:pt x="64294" y="57150"/>
                </a:cubicBezTo>
                <a:cubicBezTo>
                  <a:pt x="77175" y="66596"/>
                  <a:pt x="93993" y="69531"/>
                  <a:pt x="107156" y="78581"/>
                </a:cubicBezTo>
                <a:cubicBezTo>
                  <a:pt x="132285" y="95857"/>
                  <a:pt x="153932" y="117795"/>
                  <a:pt x="178594" y="135731"/>
                </a:cubicBezTo>
                <a:cubicBezTo>
                  <a:pt x="274345" y="205368"/>
                  <a:pt x="251130" y="175360"/>
                  <a:pt x="335756" y="250031"/>
                </a:cubicBezTo>
                <a:cubicBezTo>
                  <a:pt x="353432" y="265628"/>
                  <a:pt x="368194" y="284319"/>
                  <a:pt x="385762" y="300038"/>
                </a:cubicBezTo>
                <a:cubicBezTo>
                  <a:pt x="413482" y="324840"/>
                  <a:pt x="449867" y="341207"/>
                  <a:pt x="471487" y="371475"/>
                </a:cubicBezTo>
                <a:cubicBezTo>
                  <a:pt x="542925" y="471487"/>
                  <a:pt x="466725" y="376237"/>
                  <a:pt x="557212" y="457200"/>
                </a:cubicBezTo>
                <a:cubicBezTo>
                  <a:pt x="692256" y="578029"/>
                  <a:pt x="588208" y="512520"/>
                  <a:pt x="707231" y="578644"/>
                </a:cubicBezTo>
                <a:cubicBezTo>
                  <a:pt x="723900" y="597694"/>
                  <a:pt x="738688" y="618570"/>
                  <a:pt x="757237" y="635794"/>
                </a:cubicBezTo>
                <a:cubicBezTo>
                  <a:pt x="772248" y="649733"/>
                  <a:pt x="791691" y="658182"/>
                  <a:pt x="807244" y="671513"/>
                </a:cubicBezTo>
                <a:cubicBezTo>
                  <a:pt x="825142" y="686854"/>
                  <a:pt x="839141" y="706428"/>
                  <a:pt x="857250" y="721519"/>
                </a:cubicBezTo>
                <a:cubicBezTo>
                  <a:pt x="896399" y="754143"/>
                  <a:pt x="939545" y="781764"/>
                  <a:pt x="978694" y="814388"/>
                </a:cubicBezTo>
                <a:cubicBezTo>
                  <a:pt x="996803" y="829479"/>
                  <a:pt x="1010198" y="849787"/>
                  <a:pt x="1028700" y="864394"/>
                </a:cubicBezTo>
                <a:cubicBezTo>
                  <a:pt x="1055655" y="885674"/>
                  <a:pt x="1087845" y="899797"/>
                  <a:pt x="1114425" y="921544"/>
                </a:cubicBezTo>
                <a:cubicBezTo>
                  <a:pt x="1140489" y="942869"/>
                  <a:pt x="1160356" y="970993"/>
                  <a:pt x="1185862" y="992981"/>
                </a:cubicBezTo>
                <a:cubicBezTo>
                  <a:pt x="1229522" y="1030619"/>
                  <a:pt x="1279353" y="1060914"/>
                  <a:pt x="1321594" y="1100138"/>
                </a:cubicBezTo>
                <a:cubicBezTo>
                  <a:pt x="1591227" y="1350511"/>
                  <a:pt x="1314971" y="1101920"/>
                  <a:pt x="1471612" y="1228725"/>
                </a:cubicBezTo>
                <a:cubicBezTo>
                  <a:pt x="1505739" y="1256352"/>
                  <a:pt x="1540577" y="1283402"/>
                  <a:pt x="1571625" y="1314450"/>
                </a:cubicBezTo>
                <a:cubicBezTo>
                  <a:pt x="1607344" y="1350169"/>
                  <a:pt x="1637676" y="1392245"/>
                  <a:pt x="1678781" y="1421606"/>
                </a:cubicBezTo>
                <a:cubicBezTo>
                  <a:pt x="1712119" y="1445419"/>
                  <a:pt x="1746803" y="1467451"/>
                  <a:pt x="1778794" y="1493044"/>
                </a:cubicBezTo>
                <a:cubicBezTo>
                  <a:pt x="1794572" y="1505666"/>
                  <a:pt x="1807369" y="1521619"/>
                  <a:pt x="1821656" y="1535906"/>
                </a:cubicBezTo>
                <a:cubicBezTo>
                  <a:pt x="1831181" y="1545431"/>
                  <a:pt x="1838680" y="1557550"/>
                  <a:pt x="1850231" y="1564481"/>
                </a:cubicBezTo>
                <a:cubicBezTo>
                  <a:pt x="1862137" y="1571625"/>
                  <a:pt x="1874397" y="1578211"/>
                  <a:pt x="1885950" y="1585913"/>
                </a:cubicBezTo>
                <a:cubicBezTo>
                  <a:pt x="1935202" y="1618748"/>
                  <a:pt x="1896534" y="1598348"/>
                  <a:pt x="1928812" y="1614488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693569" y="1871663"/>
            <a:ext cx="1078706" cy="2085975"/>
          </a:xfrm>
          <a:custGeom>
            <a:avLst/>
            <a:gdLst>
              <a:gd name="connsiteX0" fmla="*/ 0 w 1078706"/>
              <a:gd name="connsiteY0" fmla="*/ 2085975 h 2085975"/>
              <a:gd name="connsiteX1" fmla="*/ 7144 w 1078706"/>
              <a:gd name="connsiteY1" fmla="*/ 1950243 h 2085975"/>
              <a:gd name="connsiteX2" fmla="*/ 14287 w 1078706"/>
              <a:gd name="connsiteY2" fmla="*/ 1885950 h 2085975"/>
              <a:gd name="connsiteX3" fmla="*/ 42862 w 1078706"/>
              <a:gd name="connsiteY3" fmla="*/ 1843087 h 2085975"/>
              <a:gd name="connsiteX4" fmla="*/ 50006 w 1078706"/>
              <a:gd name="connsiteY4" fmla="*/ 1778793 h 2085975"/>
              <a:gd name="connsiteX5" fmla="*/ 85725 w 1078706"/>
              <a:gd name="connsiteY5" fmla="*/ 1685925 h 2085975"/>
              <a:gd name="connsiteX6" fmla="*/ 100012 w 1078706"/>
              <a:gd name="connsiteY6" fmla="*/ 1643062 h 2085975"/>
              <a:gd name="connsiteX7" fmla="*/ 107156 w 1078706"/>
              <a:gd name="connsiteY7" fmla="*/ 1614487 h 2085975"/>
              <a:gd name="connsiteX8" fmla="*/ 142875 w 1078706"/>
              <a:gd name="connsiteY8" fmla="*/ 1535906 h 2085975"/>
              <a:gd name="connsiteX9" fmla="*/ 164306 w 1078706"/>
              <a:gd name="connsiteY9" fmla="*/ 1457325 h 2085975"/>
              <a:gd name="connsiteX10" fmla="*/ 185737 w 1078706"/>
              <a:gd name="connsiteY10" fmla="*/ 1428750 h 2085975"/>
              <a:gd name="connsiteX11" fmla="*/ 221456 w 1078706"/>
              <a:gd name="connsiteY11" fmla="*/ 1350168 h 2085975"/>
              <a:gd name="connsiteX12" fmla="*/ 235744 w 1078706"/>
              <a:gd name="connsiteY12" fmla="*/ 1300162 h 2085975"/>
              <a:gd name="connsiteX13" fmla="*/ 271462 w 1078706"/>
              <a:gd name="connsiteY13" fmla="*/ 1250156 h 2085975"/>
              <a:gd name="connsiteX14" fmla="*/ 300037 w 1078706"/>
              <a:gd name="connsiteY14" fmla="*/ 1207293 h 2085975"/>
              <a:gd name="connsiteX15" fmla="*/ 307181 w 1078706"/>
              <a:gd name="connsiteY15" fmla="*/ 1178718 h 2085975"/>
              <a:gd name="connsiteX16" fmla="*/ 350044 w 1078706"/>
              <a:gd name="connsiteY16" fmla="*/ 1121568 h 2085975"/>
              <a:gd name="connsiteX17" fmla="*/ 371475 w 1078706"/>
              <a:gd name="connsiteY17" fmla="*/ 1078706 h 2085975"/>
              <a:gd name="connsiteX18" fmla="*/ 442912 w 1078706"/>
              <a:gd name="connsiteY18" fmla="*/ 1014412 h 2085975"/>
              <a:gd name="connsiteX19" fmla="*/ 485775 w 1078706"/>
              <a:gd name="connsiteY19" fmla="*/ 935831 h 2085975"/>
              <a:gd name="connsiteX20" fmla="*/ 507206 w 1078706"/>
              <a:gd name="connsiteY20" fmla="*/ 900112 h 2085975"/>
              <a:gd name="connsiteX21" fmla="*/ 528637 w 1078706"/>
              <a:gd name="connsiteY21" fmla="*/ 857250 h 2085975"/>
              <a:gd name="connsiteX22" fmla="*/ 550069 w 1078706"/>
              <a:gd name="connsiteY22" fmla="*/ 828675 h 2085975"/>
              <a:gd name="connsiteX23" fmla="*/ 571500 w 1078706"/>
              <a:gd name="connsiteY23" fmla="*/ 792956 h 2085975"/>
              <a:gd name="connsiteX24" fmla="*/ 592931 w 1078706"/>
              <a:gd name="connsiteY24" fmla="*/ 764381 h 2085975"/>
              <a:gd name="connsiteX25" fmla="*/ 614362 w 1078706"/>
              <a:gd name="connsiteY25" fmla="*/ 728662 h 2085975"/>
              <a:gd name="connsiteX26" fmla="*/ 657225 w 1078706"/>
              <a:gd name="connsiteY26" fmla="*/ 678656 h 2085975"/>
              <a:gd name="connsiteX27" fmla="*/ 664369 w 1078706"/>
              <a:gd name="connsiteY27" fmla="*/ 657225 h 2085975"/>
              <a:gd name="connsiteX28" fmla="*/ 742950 w 1078706"/>
              <a:gd name="connsiteY28" fmla="*/ 571500 h 2085975"/>
              <a:gd name="connsiteX29" fmla="*/ 764381 w 1078706"/>
              <a:gd name="connsiteY29" fmla="*/ 550068 h 2085975"/>
              <a:gd name="connsiteX30" fmla="*/ 821531 w 1078706"/>
              <a:gd name="connsiteY30" fmla="*/ 478631 h 2085975"/>
              <a:gd name="connsiteX31" fmla="*/ 828675 w 1078706"/>
              <a:gd name="connsiteY31" fmla="*/ 457200 h 2085975"/>
              <a:gd name="connsiteX32" fmla="*/ 850106 w 1078706"/>
              <a:gd name="connsiteY32" fmla="*/ 435768 h 2085975"/>
              <a:gd name="connsiteX33" fmla="*/ 878681 w 1078706"/>
              <a:gd name="connsiteY33" fmla="*/ 400050 h 2085975"/>
              <a:gd name="connsiteX34" fmla="*/ 885825 w 1078706"/>
              <a:gd name="connsiteY34" fmla="*/ 378618 h 2085975"/>
              <a:gd name="connsiteX35" fmla="*/ 907256 w 1078706"/>
              <a:gd name="connsiteY35" fmla="*/ 364331 h 2085975"/>
              <a:gd name="connsiteX36" fmla="*/ 921544 w 1078706"/>
              <a:gd name="connsiteY36" fmla="*/ 342900 h 2085975"/>
              <a:gd name="connsiteX37" fmla="*/ 950119 w 1078706"/>
              <a:gd name="connsiteY37" fmla="*/ 292893 h 2085975"/>
              <a:gd name="connsiteX38" fmla="*/ 964406 w 1078706"/>
              <a:gd name="connsiteY38" fmla="*/ 250031 h 2085975"/>
              <a:gd name="connsiteX39" fmla="*/ 971550 w 1078706"/>
              <a:gd name="connsiteY39" fmla="*/ 228600 h 2085975"/>
              <a:gd name="connsiteX40" fmla="*/ 978694 w 1078706"/>
              <a:gd name="connsiteY40" fmla="*/ 192881 h 2085975"/>
              <a:gd name="connsiteX41" fmla="*/ 992981 w 1078706"/>
              <a:gd name="connsiteY41" fmla="*/ 171450 h 2085975"/>
              <a:gd name="connsiteX42" fmla="*/ 1014412 w 1078706"/>
              <a:gd name="connsiteY42" fmla="*/ 107156 h 2085975"/>
              <a:gd name="connsiteX43" fmla="*/ 1050131 w 1078706"/>
              <a:gd name="connsiteY43" fmla="*/ 42862 h 2085975"/>
              <a:gd name="connsiteX44" fmla="*/ 1064419 w 1078706"/>
              <a:gd name="connsiteY44" fmla="*/ 21431 h 2085975"/>
              <a:gd name="connsiteX45" fmla="*/ 1078706 w 1078706"/>
              <a:gd name="connsiteY45" fmla="*/ 0 h 208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78706" h="2085975">
                <a:moveTo>
                  <a:pt x="0" y="2085975"/>
                </a:moveTo>
                <a:cubicBezTo>
                  <a:pt x="2381" y="2040731"/>
                  <a:pt x="3916" y="1995434"/>
                  <a:pt x="7144" y="1950243"/>
                </a:cubicBezTo>
                <a:cubicBezTo>
                  <a:pt x="8680" y="1928735"/>
                  <a:pt x="7468" y="1906406"/>
                  <a:pt x="14287" y="1885950"/>
                </a:cubicBezTo>
                <a:cubicBezTo>
                  <a:pt x="19717" y="1869660"/>
                  <a:pt x="33337" y="1857375"/>
                  <a:pt x="42862" y="1843087"/>
                </a:cubicBezTo>
                <a:cubicBezTo>
                  <a:pt x="45243" y="1821656"/>
                  <a:pt x="45777" y="1799937"/>
                  <a:pt x="50006" y="1778793"/>
                </a:cubicBezTo>
                <a:cubicBezTo>
                  <a:pt x="55867" y="1749487"/>
                  <a:pt x="75414" y="1712733"/>
                  <a:pt x="85725" y="1685925"/>
                </a:cubicBezTo>
                <a:cubicBezTo>
                  <a:pt x="91131" y="1671868"/>
                  <a:pt x="95684" y="1657487"/>
                  <a:pt x="100012" y="1643062"/>
                </a:cubicBezTo>
                <a:cubicBezTo>
                  <a:pt x="102833" y="1633658"/>
                  <a:pt x="103801" y="1623714"/>
                  <a:pt x="107156" y="1614487"/>
                </a:cubicBezTo>
                <a:cubicBezTo>
                  <a:pt x="118547" y="1583161"/>
                  <a:pt x="128836" y="1563984"/>
                  <a:pt x="142875" y="1535906"/>
                </a:cubicBezTo>
                <a:cubicBezTo>
                  <a:pt x="148424" y="1502610"/>
                  <a:pt x="147918" y="1486825"/>
                  <a:pt x="164306" y="1457325"/>
                </a:cubicBezTo>
                <a:cubicBezTo>
                  <a:pt x="170088" y="1446917"/>
                  <a:pt x="178593" y="1438275"/>
                  <a:pt x="185737" y="1428750"/>
                </a:cubicBezTo>
                <a:cubicBezTo>
                  <a:pt x="201814" y="1364445"/>
                  <a:pt x="179648" y="1442146"/>
                  <a:pt x="221456" y="1350168"/>
                </a:cubicBezTo>
                <a:cubicBezTo>
                  <a:pt x="244347" y="1299808"/>
                  <a:pt x="214819" y="1342013"/>
                  <a:pt x="235744" y="1300162"/>
                </a:cubicBezTo>
                <a:cubicBezTo>
                  <a:pt x="240968" y="1289715"/>
                  <a:pt x="266607" y="1256629"/>
                  <a:pt x="271462" y="1250156"/>
                </a:cubicBezTo>
                <a:cubicBezTo>
                  <a:pt x="293767" y="1183243"/>
                  <a:pt x="257227" y="1282212"/>
                  <a:pt x="300037" y="1207293"/>
                </a:cubicBezTo>
                <a:cubicBezTo>
                  <a:pt x="304908" y="1198768"/>
                  <a:pt x="302234" y="1187199"/>
                  <a:pt x="307181" y="1178718"/>
                </a:cubicBezTo>
                <a:cubicBezTo>
                  <a:pt x="319180" y="1158149"/>
                  <a:pt x="337167" y="1141599"/>
                  <a:pt x="350044" y="1121568"/>
                </a:cubicBezTo>
                <a:cubicBezTo>
                  <a:pt x="358682" y="1108131"/>
                  <a:pt x="362080" y="1091625"/>
                  <a:pt x="371475" y="1078706"/>
                </a:cubicBezTo>
                <a:cubicBezTo>
                  <a:pt x="387648" y="1056468"/>
                  <a:pt x="421508" y="1031536"/>
                  <a:pt x="442912" y="1014412"/>
                </a:cubicBezTo>
                <a:cubicBezTo>
                  <a:pt x="496578" y="924971"/>
                  <a:pt x="430507" y="1037157"/>
                  <a:pt x="485775" y="935831"/>
                </a:cubicBezTo>
                <a:cubicBezTo>
                  <a:pt x="492424" y="923641"/>
                  <a:pt x="500557" y="912302"/>
                  <a:pt x="507206" y="900112"/>
                </a:cubicBezTo>
                <a:cubicBezTo>
                  <a:pt x="514855" y="886089"/>
                  <a:pt x="520418" y="870947"/>
                  <a:pt x="528637" y="857250"/>
                </a:cubicBezTo>
                <a:cubicBezTo>
                  <a:pt x="534763" y="847040"/>
                  <a:pt x="543464" y="838582"/>
                  <a:pt x="550069" y="828675"/>
                </a:cubicBezTo>
                <a:cubicBezTo>
                  <a:pt x="557771" y="817122"/>
                  <a:pt x="563798" y="804509"/>
                  <a:pt x="571500" y="792956"/>
                </a:cubicBezTo>
                <a:cubicBezTo>
                  <a:pt x="578104" y="783049"/>
                  <a:pt x="586327" y="774288"/>
                  <a:pt x="592931" y="764381"/>
                </a:cubicBezTo>
                <a:cubicBezTo>
                  <a:pt x="600633" y="752828"/>
                  <a:pt x="606031" y="739770"/>
                  <a:pt x="614362" y="728662"/>
                </a:cubicBezTo>
                <a:cubicBezTo>
                  <a:pt x="627534" y="711099"/>
                  <a:pt x="642937" y="695325"/>
                  <a:pt x="657225" y="678656"/>
                </a:cubicBezTo>
                <a:cubicBezTo>
                  <a:pt x="659606" y="671512"/>
                  <a:pt x="660633" y="663763"/>
                  <a:pt x="664369" y="657225"/>
                </a:cubicBezTo>
                <a:cubicBezTo>
                  <a:pt x="681079" y="627982"/>
                  <a:pt x="724639" y="589811"/>
                  <a:pt x="742950" y="571500"/>
                </a:cubicBezTo>
                <a:cubicBezTo>
                  <a:pt x="750094" y="564356"/>
                  <a:pt x="758509" y="558289"/>
                  <a:pt x="764381" y="550068"/>
                </a:cubicBezTo>
                <a:cubicBezTo>
                  <a:pt x="805972" y="491841"/>
                  <a:pt x="785615" y="514547"/>
                  <a:pt x="821531" y="478631"/>
                </a:cubicBezTo>
                <a:cubicBezTo>
                  <a:pt x="823912" y="471487"/>
                  <a:pt x="824498" y="463465"/>
                  <a:pt x="828675" y="457200"/>
                </a:cubicBezTo>
                <a:cubicBezTo>
                  <a:pt x="834279" y="448794"/>
                  <a:pt x="843453" y="443371"/>
                  <a:pt x="850106" y="435768"/>
                </a:cubicBezTo>
                <a:cubicBezTo>
                  <a:pt x="860146" y="424293"/>
                  <a:pt x="869156" y="411956"/>
                  <a:pt x="878681" y="400050"/>
                </a:cubicBezTo>
                <a:cubicBezTo>
                  <a:pt x="881062" y="392906"/>
                  <a:pt x="881121" y="384498"/>
                  <a:pt x="885825" y="378618"/>
                </a:cubicBezTo>
                <a:cubicBezTo>
                  <a:pt x="891188" y="371914"/>
                  <a:pt x="901185" y="370402"/>
                  <a:pt x="907256" y="364331"/>
                </a:cubicBezTo>
                <a:cubicBezTo>
                  <a:pt x="913327" y="358260"/>
                  <a:pt x="916781" y="350044"/>
                  <a:pt x="921544" y="342900"/>
                </a:cubicBezTo>
                <a:cubicBezTo>
                  <a:pt x="943389" y="277357"/>
                  <a:pt x="906876" y="379378"/>
                  <a:pt x="950119" y="292893"/>
                </a:cubicBezTo>
                <a:cubicBezTo>
                  <a:pt x="956854" y="279423"/>
                  <a:pt x="959644" y="264318"/>
                  <a:pt x="964406" y="250031"/>
                </a:cubicBezTo>
                <a:cubicBezTo>
                  <a:pt x="966787" y="242887"/>
                  <a:pt x="970073" y="235984"/>
                  <a:pt x="971550" y="228600"/>
                </a:cubicBezTo>
                <a:cubicBezTo>
                  <a:pt x="973931" y="216694"/>
                  <a:pt x="974431" y="204250"/>
                  <a:pt x="978694" y="192881"/>
                </a:cubicBezTo>
                <a:cubicBezTo>
                  <a:pt x="981709" y="184842"/>
                  <a:pt x="989494" y="179296"/>
                  <a:pt x="992981" y="171450"/>
                </a:cubicBezTo>
                <a:cubicBezTo>
                  <a:pt x="992991" y="171428"/>
                  <a:pt x="1010836" y="117883"/>
                  <a:pt x="1014412" y="107156"/>
                </a:cubicBezTo>
                <a:cubicBezTo>
                  <a:pt x="1026984" y="69438"/>
                  <a:pt x="1017384" y="91983"/>
                  <a:pt x="1050131" y="42862"/>
                </a:cubicBezTo>
                <a:lnTo>
                  <a:pt x="1064419" y="21431"/>
                </a:lnTo>
                <a:lnTo>
                  <a:pt x="1078706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986338" y="4429125"/>
            <a:ext cx="914400" cy="1275500"/>
          </a:xfrm>
          <a:custGeom>
            <a:avLst/>
            <a:gdLst>
              <a:gd name="connsiteX0" fmla="*/ 0 w 914400"/>
              <a:gd name="connsiteY0" fmla="*/ 28575 h 1275500"/>
              <a:gd name="connsiteX1" fmla="*/ 7143 w 914400"/>
              <a:gd name="connsiteY1" fmla="*/ 685800 h 1275500"/>
              <a:gd name="connsiteX2" fmla="*/ 28575 w 914400"/>
              <a:gd name="connsiteY2" fmla="*/ 907256 h 1275500"/>
              <a:gd name="connsiteX3" fmla="*/ 35718 w 914400"/>
              <a:gd name="connsiteY3" fmla="*/ 1000125 h 1275500"/>
              <a:gd name="connsiteX4" fmla="*/ 50006 w 914400"/>
              <a:gd name="connsiteY4" fmla="*/ 1078706 h 1275500"/>
              <a:gd name="connsiteX5" fmla="*/ 71437 w 914400"/>
              <a:gd name="connsiteY5" fmla="*/ 1171575 h 1275500"/>
              <a:gd name="connsiteX6" fmla="*/ 85725 w 914400"/>
              <a:gd name="connsiteY6" fmla="*/ 1257300 h 1275500"/>
              <a:gd name="connsiteX7" fmla="*/ 85725 w 914400"/>
              <a:gd name="connsiteY7" fmla="*/ 414338 h 1275500"/>
              <a:gd name="connsiteX8" fmla="*/ 64293 w 914400"/>
              <a:gd name="connsiteY8" fmla="*/ 335756 h 1275500"/>
              <a:gd name="connsiteX9" fmla="*/ 50006 w 914400"/>
              <a:gd name="connsiteY9" fmla="*/ 271463 h 1275500"/>
              <a:gd name="connsiteX10" fmla="*/ 35718 w 914400"/>
              <a:gd name="connsiteY10" fmla="*/ 250031 h 1275500"/>
              <a:gd name="connsiteX11" fmla="*/ 42862 w 914400"/>
              <a:gd name="connsiteY11" fmla="*/ 42863 h 1275500"/>
              <a:gd name="connsiteX12" fmla="*/ 135731 w 914400"/>
              <a:gd name="connsiteY12" fmla="*/ 14288 h 1275500"/>
              <a:gd name="connsiteX13" fmla="*/ 157162 w 914400"/>
              <a:gd name="connsiteY13" fmla="*/ 0 h 1275500"/>
              <a:gd name="connsiteX14" fmla="*/ 392906 w 914400"/>
              <a:gd name="connsiteY14" fmla="*/ 21431 h 1275500"/>
              <a:gd name="connsiteX15" fmla="*/ 414337 w 914400"/>
              <a:gd name="connsiteY15" fmla="*/ 42863 h 1275500"/>
              <a:gd name="connsiteX16" fmla="*/ 421481 w 914400"/>
              <a:gd name="connsiteY16" fmla="*/ 71438 h 1275500"/>
              <a:gd name="connsiteX17" fmla="*/ 407193 w 914400"/>
              <a:gd name="connsiteY17" fmla="*/ 214313 h 1275500"/>
              <a:gd name="connsiteX18" fmla="*/ 378618 w 914400"/>
              <a:gd name="connsiteY18" fmla="*/ 278606 h 1275500"/>
              <a:gd name="connsiteX19" fmla="*/ 357187 w 914400"/>
              <a:gd name="connsiteY19" fmla="*/ 292894 h 1275500"/>
              <a:gd name="connsiteX20" fmla="*/ 335756 w 914400"/>
              <a:gd name="connsiteY20" fmla="*/ 314325 h 1275500"/>
              <a:gd name="connsiteX21" fmla="*/ 307181 w 914400"/>
              <a:gd name="connsiteY21" fmla="*/ 335756 h 1275500"/>
              <a:gd name="connsiteX22" fmla="*/ 285750 w 914400"/>
              <a:gd name="connsiteY22" fmla="*/ 357188 h 1275500"/>
              <a:gd name="connsiteX23" fmla="*/ 221456 w 914400"/>
              <a:gd name="connsiteY23" fmla="*/ 400050 h 1275500"/>
              <a:gd name="connsiteX24" fmla="*/ 200025 w 914400"/>
              <a:gd name="connsiteY24" fmla="*/ 414338 h 1275500"/>
              <a:gd name="connsiteX25" fmla="*/ 171450 w 914400"/>
              <a:gd name="connsiteY25" fmla="*/ 428625 h 1275500"/>
              <a:gd name="connsiteX26" fmla="*/ 150018 w 914400"/>
              <a:gd name="connsiteY26" fmla="*/ 442913 h 1275500"/>
              <a:gd name="connsiteX27" fmla="*/ 128587 w 914400"/>
              <a:gd name="connsiteY27" fmla="*/ 464344 h 1275500"/>
              <a:gd name="connsiteX28" fmla="*/ 92868 w 914400"/>
              <a:gd name="connsiteY28" fmla="*/ 478631 h 1275500"/>
              <a:gd name="connsiteX29" fmla="*/ 71437 w 914400"/>
              <a:gd name="connsiteY29" fmla="*/ 492919 h 1275500"/>
              <a:gd name="connsiteX30" fmla="*/ 14287 w 914400"/>
              <a:gd name="connsiteY30" fmla="*/ 521494 h 1275500"/>
              <a:gd name="connsiteX31" fmla="*/ 200025 w 914400"/>
              <a:gd name="connsiteY31" fmla="*/ 514350 h 1275500"/>
              <a:gd name="connsiteX32" fmla="*/ 257175 w 914400"/>
              <a:gd name="connsiteY32" fmla="*/ 507206 h 1275500"/>
              <a:gd name="connsiteX33" fmla="*/ 292893 w 914400"/>
              <a:gd name="connsiteY33" fmla="*/ 492919 h 1275500"/>
              <a:gd name="connsiteX34" fmla="*/ 735806 w 914400"/>
              <a:gd name="connsiteY34" fmla="*/ 500063 h 1275500"/>
              <a:gd name="connsiteX35" fmla="*/ 771525 w 914400"/>
              <a:gd name="connsiteY35" fmla="*/ 528638 h 1275500"/>
              <a:gd name="connsiteX36" fmla="*/ 814387 w 914400"/>
              <a:gd name="connsiteY36" fmla="*/ 557213 h 1275500"/>
              <a:gd name="connsiteX37" fmla="*/ 850106 w 914400"/>
              <a:gd name="connsiteY37" fmla="*/ 628650 h 1275500"/>
              <a:gd name="connsiteX38" fmla="*/ 864393 w 914400"/>
              <a:gd name="connsiteY38" fmla="*/ 650081 h 1275500"/>
              <a:gd name="connsiteX39" fmla="*/ 871537 w 914400"/>
              <a:gd name="connsiteY39" fmla="*/ 671513 h 1275500"/>
              <a:gd name="connsiteX40" fmla="*/ 892968 w 914400"/>
              <a:gd name="connsiteY40" fmla="*/ 728663 h 1275500"/>
              <a:gd name="connsiteX41" fmla="*/ 900112 w 914400"/>
              <a:gd name="connsiteY41" fmla="*/ 764381 h 1275500"/>
              <a:gd name="connsiteX42" fmla="*/ 914400 w 914400"/>
              <a:gd name="connsiteY42" fmla="*/ 814388 h 1275500"/>
              <a:gd name="connsiteX43" fmla="*/ 907256 w 914400"/>
              <a:gd name="connsiteY43" fmla="*/ 950119 h 1275500"/>
              <a:gd name="connsiteX44" fmla="*/ 900112 w 914400"/>
              <a:gd name="connsiteY44" fmla="*/ 971550 h 1275500"/>
              <a:gd name="connsiteX45" fmla="*/ 878681 w 914400"/>
              <a:gd name="connsiteY45" fmla="*/ 992981 h 1275500"/>
              <a:gd name="connsiteX46" fmla="*/ 821531 w 914400"/>
              <a:gd name="connsiteY46" fmla="*/ 1050131 h 1275500"/>
              <a:gd name="connsiteX47" fmla="*/ 800100 w 914400"/>
              <a:gd name="connsiteY47" fmla="*/ 1057275 h 1275500"/>
              <a:gd name="connsiteX48" fmla="*/ 771525 w 914400"/>
              <a:gd name="connsiteY48" fmla="*/ 1071563 h 1275500"/>
              <a:gd name="connsiteX49" fmla="*/ 707231 w 914400"/>
              <a:gd name="connsiteY49" fmla="*/ 1107281 h 1275500"/>
              <a:gd name="connsiteX50" fmla="*/ 557212 w 914400"/>
              <a:gd name="connsiteY50" fmla="*/ 1143000 h 1275500"/>
              <a:gd name="connsiteX51" fmla="*/ 528637 w 914400"/>
              <a:gd name="connsiteY51" fmla="*/ 1157288 h 1275500"/>
              <a:gd name="connsiteX52" fmla="*/ 28575 w 914400"/>
              <a:gd name="connsiteY52" fmla="*/ 1178719 h 127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914400" h="1275500">
                <a:moveTo>
                  <a:pt x="0" y="28575"/>
                </a:moveTo>
                <a:cubicBezTo>
                  <a:pt x="2381" y="247650"/>
                  <a:pt x="3049" y="466750"/>
                  <a:pt x="7143" y="685800"/>
                </a:cubicBezTo>
                <a:cubicBezTo>
                  <a:pt x="8987" y="784450"/>
                  <a:pt x="18271" y="807651"/>
                  <a:pt x="28575" y="907256"/>
                </a:cubicBezTo>
                <a:cubicBezTo>
                  <a:pt x="31770" y="938139"/>
                  <a:pt x="31867" y="969317"/>
                  <a:pt x="35718" y="1000125"/>
                </a:cubicBezTo>
                <a:cubicBezTo>
                  <a:pt x="39020" y="1026543"/>
                  <a:pt x="44785" y="1052600"/>
                  <a:pt x="50006" y="1078706"/>
                </a:cubicBezTo>
                <a:cubicBezTo>
                  <a:pt x="81513" y="1236237"/>
                  <a:pt x="12449" y="856968"/>
                  <a:pt x="71437" y="1171575"/>
                </a:cubicBezTo>
                <a:cubicBezTo>
                  <a:pt x="124568" y="1454946"/>
                  <a:pt x="43355" y="1045454"/>
                  <a:pt x="85725" y="1257300"/>
                </a:cubicBezTo>
                <a:cubicBezTo>
                  <a:pt x="157451" y="970384"/>
                  <a:pt x="181728" y="894337"/>
                  <a:pt x="85725" y="414338"/>
                </a:cubicBezTo>
                <a:cubicBezTo>
                  <a:pt x="75627" y="363851"/>
                  <a:pt x="82421" y="390138"/>
                  <a:pt x="64293" y="335756"/>
                </a:cubicBezTo>
                <a:cubicBezTo>
                  <a:pt x="61549" y="319290"/>
                  <a:pt x="58800" y="289051"/>
                  <a:pt x="50006" y="271463"/>
                </a:cubicBezTo>
                <a:cubicBezTo>
                  <a:pt x="46166" y="263783"/>
                  <a:pt x="40481" y="257175"/>
                  <a:pt x="35718" y="250031"/>
                </a:cubicBezTo>
                <a:cubicBezTo>
                  <a:pt x="23775" y="178369"/>
                  <a:pt x="11237" y="125089"/>
                  <a:pt x="42862" y="42863"/>
                </a:cubicBezTo>
                <a:cubicBezTo>
                  <a:pt x="47859" y="29870"/>
                  <a:pt x="117971" y="17840"/>
                  <a:pt x="135731" y="14288"/>
                </a:cubicBezTo>
                <a:cubicBezTo>
                  <a:pt x="142875" y="9525"/>
                  <a:pt x="148576" y="0"/>
                  <a:pt x="157162" y="0"/>
                </a:cubicBezTo>
                <a:cubicBezTo>
                  <a:pt x="293524" y="0"/>
                  <a:pt x="305404" y="3933"/>
                  <a:pt x="392906" y="21431"/>
                </a:cubicBezTo>
                <a:cubicBezTo>
                  <a:pt x="400050" y="28575"/>
                  <a:pt x="409325" y="34091"/>
                  <a:pt x="414337" y="42863"/>
                </a:cubicBezTo>
                <a:cubicBezTo>
                  <a:pt x="419208" y="51388"/>
                  <a:pt x="421890" y="61628"/>
                  <a:pt x="421481" y="71438"/>
                </a:cubicBezTo>
                <a:cubicBezTo>
                  <a:pt x="419488" y="119259"/>
                  <a:pt x="414471" y="167007"/>
                  <a:pt x="407193" y="214313"/>
                </a:cubicBezTo>
                <a:cubicBezTo>
                  <a:pt x="404620" y="231036"/>
                  <a:pt x="393034" y="264190"/>
                  <a:pt x="378618" y="278606"/>
                </a:cubicBezTo>
                <a:cubicBezTo>
                  <a:pt x="372547" y="284677"/>
                  <a:pt x="363783" y="287397"/>
                  <a:pt x="357187" y="292894"/>
                </a:cubicBezTo>
                <a:cubicBezTo>
                  <a:pt x="349426" y="299362"/>
                  <a:pt x="343427" y="307750"/>
                  <a:pt x="335756" y="314325"/>
                </a:cubicBezTo>
                <a:cubicBezTo>
                  <a:pt x="326716" y="322073"/>
                  <a:pt x="316221" y="328007"/>
                  <a:pt x="307181" y="335756"/>
                </a:cubicBezTo>
                <a:cubicBezTo>
                  <a:pt x="299510" y="342331"/>
                  <a:pt x="293421" y="350613"/>
                  <a:pt x="285750" y="357188"/>
                </a:cubicBezTo>
                <a:cubicBezTo>
                  <a:pt x="260142" y="379138"/>
                  <a:pt x="250971" y="381603"/>
                  <a:pt x="221456" y="400050"/>
                </a:cubicBezTo>
                <a:cubicBezTo>
                  <a:pt x="214175" y="404600"/>
                  <a:pt x="207480" y="410078"/>
                  <a:pt x="200025" y="414338"/>
                </a:cubicBezTo>
                <a:cubicBezTo>
                  <a:pt x="190779" y="419622"/>
                  <a:pt x="180696" y="423342"/>
                  <a:pt x="171450" y="428625"/>
                </a:cubicBezTo>
                <a:cubicBezTo>
                  <a:pt x="163995" y="432885"/>
                  <a:pt x="156614" y="437416"/>
                  <a:pt x="150018" y="442913"/>
                </a:cubicBezTo>
                <a:cubicBezTo>
                  <a:pt x="142257" y="449381"/>
                  <a:pt x="137154" y="458990"/>
                  <a:pt x="128587" y="464344"/>
                </a:cubicBezTo>
                <a:cubicBezTo>
                  <a:pt x="117713" y="471140"/>
                  <a:pt x="104338" y="472896"/>
                  <a:pt x="92868" y="478631"/>
                </a:cubicBezTo>
                <a:cubicBezTo>
                  <a:pt x="85189" y="482471"/>
                  <a:pt x="78974" y="488808"/>
                  <a:pt x="71437" y="492919"/>
                </a:cubicBezTo>
                <a:cubicBezTo>
                  <a:pt x="52739" y="503118"/>
                  <a:pt x="14287" y="521494"/>
                  <a:pt x="14287" y="521494"/>
                </a:cubicBezTo>
                <a:cubicBezTo>
                  <a:pt x="87335" y="545845"/>
                  <a:pt x="32138" y="530598"/>
                  <a:pt x="200025" y="514350"/>
                </a:cubicBezTo>
                <a:cubicBezTo>
                  <a:pt x="219134" y="512501"/>
                  <a:pt x="238125" y="509587"/>
                  <a:pt x="257175" y="507206"/>
                </a:cubicBezTo>
                <a:cubicBezTo>
                  <a:pt x="269081" y="502444"/>
                  <a:pt x="280199" y="494732"/>
                  <a:pt x="292893" y="492919"/>
                </a:cubicBezTo>
                <a:cubicBezTo>
                  <a:pt x="420142" y="474741"/>
                  <a:pt x="646152" y="496165"/>
                  <a:pt x="735806" y="500063"/>
                </a:cubicBezTo>
                <a:cubicBezTo>
                  <a:pt x="747712" y="509588"/>
                  <a:pt x="758595" y="520557"/>
                  <a:pt x="771525" y="528638"/>
                </a:cubicBezTo>
                <a:cubicBezTo>
                  <a:pt x="826661" y="563098"/>
                  <a:pt x="755269" y="498092"/>
                  <a:pt x="814387" y="557213"/>
                </a:cubicBezTo>
                <a:cubicBezTo>
                  <a:pt x="826810" y="594481"/>
                  <a:pt x="819814" y="578164"/>
                  <a:pt x="850106" y="628650"/>
                </a:cubicBezTo>
                <a:cubicBezTo>
                  <a:pt x="854523" y="636012"/>
                  <a:pt x="860553" y="642402"/>
                  <a:pt x="864393" y="650081"/>
                </a:cubicBezTo>
                <a:cubicBezTo>
                  <a:pt x="867761" y="656816"/>
                  <a:pt x="868893" y="664462"/>
                  <a:pt x="871537" y="671513"/>
                </a:cubicBezTo>
                <a:cubicBezTo>
                  <a:pt x="876463" y="684649"/>
                  <a:pt x="888911" y="712433"/>
                  <a:pt x="892968" y="728663"/>
                </a:cubicBezTo>
                <a:cubicBezTo>
                  <a:pt x="895913" y="740442"/>
                  <a:pt x="897167" y="752602"/>
                  <a:pt x="900112" y="764381"/>
                </a:cubicBezTo>
                <a:cubicBezTo>
                  <a:pt x="904317" y="781199"/>
                  <a:pt x="909637" y="797719"/>
                  <a:pt x="914400" y="814388"/>
                </a:cubicBezTo>
                <a:cubicBezTo>
                  <a:pt x="912019" y="859632"/>
                  <a:pt x="911358" y="904999"/>
                  <a:pt x="907256" y="950119"/>
                </a:cubicBezTo>
                <a:cubicBezTo>
                  <a:pt x="906574" y="957618"/>
                  <a:pt x="904289" y="965285"/>
                  <a:pt x="900112" y="971550"/>
                </a:cubicBezTo>
                <a:cubicBezTo>
                  <a:pt x="894508" y="979956"/>
                  <a:pt x="885256" y="985310"/>
                  <a:pt x="878681" y="992981"/>
                </a:cubicBezTo>
                <a:cubicBezTo>
                  <a:pt x="850048" y="1026386"/>
                  <a:pt x="864054" y="1023554"/>
                  <a:pt x="821531" y="1050131"/>
                </a:cubicBezTo>
                <a:cubicBezTo>
                  <a:pt x="815145" y="1054122"/>
                  <a:pt x="807021" y="1054309"/>
                  <a:pt x="800100" y="1057275"/>
                </a:cubicBezTo>
                <a:cubicBezTo>
                  <a:pt x="790312" y="1061470"/>
                  <a:pt x="780834" y="1066391"/>
                  <a:pt x="771525" y="1071563"/>
                </a:cubicBezTo>
                <a:cubicBezTo>
                  <a:pt x="748219" y="1084511"/>
                  <a:pt x="731701" y="1097493"/>
                  <a:pt x="707231" y="1107281"/>
                </a:cubicBezTo>
                <a:cubicBezTo>
                  <a:pt x="659198" y="1126494"/>
                  <a:pt x="607940" y="1134545"/>
                  <a:pt x="557212" y="1143000"/>
                </a:cubicBezTo>
                <a:cubicBezTo>
                  <a:pt x="547687" y="1147763"/>
                  <a:pt x="538997" y="1154821"/>
                  <a:pt x="528637" y="1157288"/>
                </a:cubicBezTo>
                <a:cubicBezTo>
                  <a:pt x="346511" y="1200651"/>
                  <a:pt x="253023" y="1178719"/>
                  <a:pt x="28575" y="117871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6307931" y="4300535"/>
            <a:ext cx="807244" cy="1400178"/>
          </a:xfrm>
          <a:custGeom>
            <a:avLst/>
            <a:gdLst>
              <a:gd name="connsiteX0" fmla="*/ 7144 w 807244"/>
              <a:gd name="connsiteY0" fmla="*/ 7146 h 1400178"/>
              <a:gd name="connsiteX1" fmla="*/ 21432 w 807244"/>
              <a:gd name="connsiteY1" fmla="*/ 421484 h 1400178"/>
              <a:gd name="connsiteX2" fmla="*/ 28575 w 807244"/>
              <a:gd name="connsiteY2" fmla="*/ 492921 h 1400178"/>
              <a:gd name="connsiteX3" fmla="*/ 42863 w 807244"/>
              <a:gd name="connsiteY3" fmla="*/ 807246 h 1400178"/>
              <a:gd name="connsiteX4" fmla="*/ 64294 w 807244"/>
              <a:gd name="connsiteY4" fmla="*/ 1028703 h 1400178"/>
              <a:gd name="connsiteX5" fmla="*/ 71438 w 807244"/>
              <a:gd name="connsiteY5" fmla="*/ 1107284 h 1400178"/>
              <a:gd name="connsiteX6" fmla="*/ 78582 w 807244"/>
              <a:gd name="connsiteY6" fmla="*/ 1200153 h 1400178"/>
              <a:gd name="connsiteX7" fmla="*/ 92869 w 807244"/>
              <a:gd name="connsiteY7" fmla="*/ 1264446 h 1400178"/>
              <a:gd name="connsiteX8" fmla="*/ 100013 w 807244"/>
              <a:gd name="connsiteY8" fmla="*/ 1314453 h 1400178"/>
              <a:gd name="connsiteX9" fmla="*/ 114300 w 807244"/>
              <a:gd name="connsiteY9" fmla="*/ 1364459 h 1400178"/>
              <a:gd name="connsiteX10" fmla="*/ 121444 w 807244"/>
              <a:gd name="connsiteY10" fmla="*/ 1400178 h 1400178"/>
              <a:gd name="connsiteX11" fmla="*/ 128588 w 807244"/>
              <a:gd name="connsiteY11" fmla="*/ 764384 h 1400178"/>
              <a:gd name="connsiteX12" fmla="*/ 114300 w 807244"/>
              <a:gd name="connsiteY12" fmla="*/ 678659 h 1400178"/>
              <a:gd name="connsiteX13" fmla="*/ 107157 w 807244"/>
              <a:gd name="connsiteY13" fmla="*/ 500065 h 1400178"/>
              <a:gd name="connsiteX14" fmla="*/ 92869 w 807244"/>
              <a:gd name="connsiteY14" fmla="*/ 428628 h 1400178"/>
              <a:gd name="connsiteX15" fmla="*/ 78582 w 807244"/>
              <a:gd name="connsiteY15" fmla="*/ 271465 h 1400178"/>
              <a:gd name="connsiteX16" fmla="*/ 64294 w 807244"/>
              <a:gd name="connsiteY16" fmla="*/ 235746 h 1400178"/>
              <a:gd name="connsiteX17" fmla="*/ 50007 w 807244"/>
              <a:gd name="connsiteY17" fmla="*/ 171453 h 1400178"/>
              <a:gd name="connsiteX18" fmla="*/ 28575 w 807244"/>
              <a:gd name="connsiteY18" fmla="*/ 121446 h 1400178"/>
              <a:gd name="connsiteX19" fmla="*/ 0 w 807244"/>
              <a:gd name="connsiteY19" fmla="*/ 57153 h 1400178"/>
              <a:gd name="connsiteX20" fmla="*/ 314325 w 807244"/>
              <a:gd name="connsiteY20" fmla="*/ 28578 h 1400178"/>
              <a:gd name="connsiteX21" fmla="*/ 471488 w 807244"/>
              <a:gd name="connsiteY21" fmla="*/ 14290 h 1400178"/>
              <a:gd name="connsiteX22" fmla="*/ 607219 w 807244"/>
              <a:gd name="connsiteY22" fmla="*/ 7146 h 1400178"/>
              <a:gd name="connsiteX23" fmla="*/ 807244 w 807244"/>
              <a:gd name="connsiteY23" fmla="*/ 3 h 140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07244" h="1400178">
                <a:moveTo>
                  <a:pt x="7144" y="7146"/>
                </a:moveTo>
                <a:cubicBezTo>
                  <a:pt x="11907" y="145259"/>
                  <a:pt x="15341" y="283424"/>
                  <a:pt x="21432" y="421484"/>
                </a:cubicBezTo>
                <a:cubicBezTo>
                  <a:pt x="22487" y="445392"/>
                  <a:pt x="27248" y="469027"/>
                  <a:pt x="28575" y="492921"/>
                </a:cubicBezTo>
                <a:cubicBezTo>
                  <a:pt x="34393" y="597643"/>
                  <a:pt x="37350" y="702508"/>
                  <a:pt x="42863" y="807246"/>
                </a:cubicBezTo>
                <a:cubicBezTo>
                  <a:pt x="47506" y="895464"/>
                  <a:pt x="54647" y="935445"/>
                  <a:pt x="64294" y="1028703"/>
                </a:cubicBezTo>
                <a:cubicBezTo>
                  <a:pt x="67000" y="1054865"/>
                  <a:pt x="69254" y="1081073"/>
                  <a:pt x="71438" y="1107284"/>
                </a:cubicBezTo>
                <a:cubicBezTo>
                  <a:pt x="74016" y="1138225"/>
                  <a:pt x="74387" y="1169390"/>
                  <a:pt x="78582" y="1200153"/>
                </a:cubicBezTo>
                <a:cubicBezTo>
                  <a:pt x="81548" y="1221905"/>
                  <a:pt x="88823" y="1242868"/>
                  <a:pt x="92869" y="1264446"/>
                </a:cubicBezTo>
                <a:cubicBezTo>
                  <a:pt x="95972" y="1280996"/>
                  <a:pt x="96485" y="1297989"/>
                  <a:pt x="100013" y="1314453"/>
                </a:cubicBezTo>
                <a:cubicBezTo>
                  <a:pt x="103645" y="1331404"/>
                  <a:pt x="110096" y="1347641"/>
                  <a:pt x="114300" y="1364459"/>
                </a:cubicBezTo>
                <a:cubicBezTo>
                  <a:pt x="117245" y="1376239"/>
                  <a:pt x="119063" y="1388272"/>
                  <a:pt x="121444" y="1400178"/>
                </a:cubicBezTo>
                <a:cubicBezTo>
                  <a:pt x="147331" y="1115430"/>
                  <a:pt x="145154" y="1200609"/>
                  <a:pt x="128588" y="764384"/>
                </a:cubicBezTo>
                <a:cubicBezTo>
                  <a:pt x="127489" y="735436"/>
                  <a:pt x="119063" y="707234"/>
                  <a:pt x="114300" y="678659"/>
                </a:cubicBezTo>
                <a:cubicBezTo>
                  <a:pt x="111919" y="619128"/>
                  <a:pt x="112245" y="559426"/>
                  <a:pt x="107157" y="500065"/>
                </a:cubicBezTo>
                <a:cubicBezTo>
                  <a:pt x="105083" y="475870"/>
                  <a:pt x="95881" y="452724"/>
                  <a:pt x="92869" y="428628"/>
                </a:cubicBezTo>
                <a:cubicBezTo>
                  <a:pt x="86344" y="376431"/>
                  <a:pt x="98119" y="320306"/>
                  <a:pt x="78582" y="271465"/>
                </a:cubicBezTo>
                <a:cubicBezTo>
                  <a:pt x="73819" y="259559"/>
                  <a:pt x="68349" y="247911"/>
                  <a:pt x="64294" y="235746"/>
                </a:cubicBezTo>
                <a:cubicBezTo>
                  <a:pt x="56958" y="213738"/>
                  <a:pt x="55671" y="194110"/>
                  <a:pt x="50007" y="171453"/>
                </a:cubicBezTo>
                <a:cubicBezTo>
                  <a:pt x="42342" y="140791"/>
                  <a:pt x="42206" y="155522"/>
                  <a:pt x="28575" y="121446"/>
                </a:cubicBezTo>
                <a:cubicBezTo>
                  <a:pt x="3071" y="57686"/>
                  <a:pt x="27489" y="98385"/>
                  <a:pt x="0" y="57153"/>
                </a:cubicBezTo>
                <a:cubicBezTo>
                  <a:pt x="173250" y="28277"/>
                  <a:pt x="24619" y="50038"/>
                  <a:pt x="314325" y="28578"/>
                </a:cubicBezTo>
                <a:cubicBezTo>
                  <a:pt x="366785" y="24692"/>
                  <a:pt x="419025" y="18129"/>
                  <a:pt x="471488" y="14290"/>
                </a:cubicBezTo>
                <a:cubicBezTo>
                  <a:pt x="516673" y="10984"/>
                  <a:pt x="561962" y="9251"/>
                  <a:pt x="607219" y="7146"/>
                </a:cubicBezTo>
                <a:cubicBezTo>
                  <a:pt x="769324" y="-393"/>
                  <a:pt x="724610" y="3"/>
                  <a:pt x="807244" y="3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6343650" y="4950152"/>
            <a:ext cx="828675" cy="71904"/>
          </a:xfrm>
          <a:custGeom>
            <a:avLst/>
            <a:gdLst>
              <a:gd name="connsiteX0" fmla="*/ 0 w 828675"/>
              <a:gd name="connsiteY0" fmla="*/ 57617 h 71904"/>
              <a:gd name="connsiteX1" fmla="*/ 57150 w 828675"/>
              <a:gd name="connsiteY1" fmla="*/ 64761 h 71904"/>
              <a:gd name="connsiteX2" fmla="*/ 85725 w 828675"/>
              <a:gd name="connsiteY2" fmla="*/ 71904 h 71904"/>
              <a:gd name="connsiteX3" fmla="*/ 628650 w 828675"/>
              <a:gd name="connsiteY3" fmla="*/ 64761 h 71904"/>
              <a:gd name="connsiteX4" fmla="*/ 650081 w 828675"/>
              <a:gd name="connsiteY4" fmla="*/ 50473 h 71904"/>
              <a:gd name="connsiteX5" fmla="*/ 685800 w 828675"/>
              <a:gd name="connsiteY5" fmla="*/ 43329 h 71904"/>
              <a:gd name="connsiteX6" fmla="*/ 707231 w 828675"/>
              <a:gd name="connsiteY6" fmla="*/ 36186 h 71904"/>
              <a:gd name="connsiteX7" fmla="*/ 728663 w 828675"/>
              <a:gd name="connsiteY7" fmla="*/ 21898 h 71904"/>
              <a:gd name="connsiteX8" fmla="*/ 800100 w 828675"/>
              <a:gd name="connsiteY8" fmla="*/ 467 h 71904"/>
              <a:gd name="connsiteX9" fmla="*/ 828675 w 828675"/>
              <a:gd name="connsiteY9" fmla="*/ 467 h 7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675" h="71904">
                <a:moveTo>
                  <a:pt x="0" y="57617"/>
                </a:moveTo>
                <a:cubicBezTo>
                  <a:pt x="19050" y="59998"/>
                  <a:pt x="38213" y="61605"/>
                  <a:pt x="57150" y="64761"/>
                </a:cubicBezTo>
                <a:cubicBezTo>
                  <a:pt x="66835" y="66375"/>
                  <a:pt x="75907" y="71904"/>
                  <a:pt x="85725" y="71904"/>
                </a:cubicBezTo>
                <a:cubicBezTo>
                  <a:pt x="266716" y="71904"/>
                  <a:pt x="447675" y="67142"/>
                  <a:pt x="628650" y="64761"/>
                </a:cubicBezTo>
                <a:cubicBezTo>
                  <a:pt x="635794" y="59998"/>
                  <a:pt x="642042" y="53488"/>
                  <a:pt x="650081" y="50473"/>
                </a:cubicBezTo>
                <a:cubicBezTo>
                  <a:pt x="661450" y="46209"/>
                  <a:pt x="674020" y="46274"/>
                  <a:pt x="685800" y="43329"/>
                </a:cubicBezTo>
                <a:cubicBezTo>
                  <a:pt x="693105" y="41503"/>
                  <a:pt x="700087" y="38567"/>
                  <a:pt x="707231" y="36186"/>
                </a:cubicBezTo>
                <a:cubicBezTo>
                  <a:pt x="714375" y="31423"/>
                  <a:pt x="720983" y="25738"/>
                  <a:pt x="728663" y="21898"/>
                </a:cubicBezTo>
                <a:cubicBezTo>
                  <a:pt x="751912" y="10273"/>
                  <a:pt x="774288" y="3335"/>
                  <a:pt x="800100" y="467"/>
                </a:cubicBezTo>
                <a:cubicBezTo>
                  <a:pt x="809567" y="-585"/>
                  <a:pt x="819150" y="467"/>
                  <a:pt x="828675" y="467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7486650" y="4227329"/>
            <a:ext cx="1035844" cy="1409090"/>
          </a:xfrm>
          <a:custGeom>
            <a:avLst/>
            <a:gdLst>
              <a:gd name="connsiteX0" fmla="*/ 0 w 1035844"/>
              <a:gd name="connsiteY0" fmla="*/ 66065 h 1409090"/>
              <a:gd name="connsiteX1" fmla="*/ 85725 w 1035844"/>
              <a:gd name="connsiteY1" fmla="*/ 351815 h 1409090"/>
              <a:gd name="connsiteX2" fmla="*/ 100013 w 1035844"/>
              <a:gd name="connsiteY2" fmla="*/ 430396 h 1409090"/>
              <a:gd name="connsiteX3" fmla="*/ 107156 w 1035844"/>
              <a:gd name="connsiteY3" fmla="*/ 494690 h 1409090"/>
              <a:gd name="connsiteX4" fmla="*/ 121444 w 1035844"/>
              <a:gd name="connsiteY4" fmla="*/ 594702 h 1409090"/>
              <a:gd name="connsiteX5" fmla="*/ 135731 w 1035844"/>
              <a:gd name="connsiteY5" fmla="*/ 680427 h 1409090"/>
              <a:gd name="connsiteX6" fmla="*/ 142875 w 1035844"/>
              <a:gd name="connsiteY6" fmla="*/ 759009 h 1409090"/>
              <a:gd name="connsiteX7" fmla="*/ 157163 w 1035844"/>
              <a:gd name="connsiteY7" fmla="*/ 816159 h 1409090"/>
              <a:gd name="connsiteX8" fmla="*/ 164306 w 1035844"/>
              <a:gd name="connsiteY8" fmla="*/ 851877 h 1409090"/>
              <a:gd name="connsiteX9" fmla="*/ 178594 w 1035844"/>
              <a:gd name="connsiteY9" fmla="*/ 916171 h 1409090"/>
              <a:gd name="connsiteX10" fmla="*/ 192881 w 1035844"/>
              <a:gd name="connsiteY10" fmla="*/ 1001896 h 1409090"/>
              <a:gd name="connsiteX11" fmla="*/ 200025 w 1035844"/>
              <a:gd name="connsiteY11" fmla="*/ 1037615 h 1409090"/>
              <a:gd name="connsiteX12" fmla="*/ 214313 w 1035844"/>
              <a:gd name="connsiteY12" fmla="*/ 1066190 h 1409090"/>
              <a:gd name="connsiteX13" fmla="*/ 221456 w 1035844"/>
              <a:gd name="connsiteY13" fmla="*/ 1087621 h 1409090"/>
              <a:gd name="connsiteX14" fmla="*/ 228600 w 1035844"/>
              <a:gd name="connsiteY14" fmla="*/ 1137627 h 1409090"/>
              <a:gd name="connsiteX15" fmla="*/ 242888 w 1035844"/>
              <a:gd name="connsiteY15" fmla="*/ 1323365 h 1409090"/>
              <a:gd name="connsiteX16" fmla="*/ 257175 w 1035844"/>
              <a:gd name="connsiteY16" fmla="*/ 1359084 h 1409090"/>
              <a:gd name="connsiteX17" fmla="*/ 271463 w 1035844"/>
              <a:gd name="connsiteY17" fmla="*/ 1409090 h 1409090"/>
              <a:gd name="connsiteX18" fmla="*/ 257175 w 1035844"/>
              <a:gd name="connsiteY18" fmla="*/ 1073334 h 1409090"/>
              <a:gd name="connsiteX19" fmla="*/ 242888 w 1035844"/>
              <a:gd name="connsiteY19" fmla="*/ 1030471 h 1409090"/>
              <a:gd name="connsiteX20" fmla="*/ 235744 w 1035844"/>
              <a:gd name="connsiteY20" fmla="*/ 994752 h 1409090"/>
              <a:gd name="connsiteX21" fmla="*/ 221456 w 1035844"/>
              <a:gd name="connsiteY21" fmla="*/ 944746 h 1409090"/>
              <a:gd name="connsiteX22" fmla="*/ 214313 w 1035844"/>
              <a:gd name="connsiteY22" fmla="*/ 916171 h 1409090"/>
              <a:gd name="connsiteX23" fmla="*/ 200025 w 1035844"/>
              <a:gd name="connsiteY23" fmla="*/ 887596 h 1409090"/>
              <a:gd name="connsiteX24" fmla="*/ 178594 w 1035844"/>
              <a:gd name="connsiteY24" fmla="*/ 573271 h 1409090"/>
              <a:gd name="connsiteX25" fmla="*/ 171450 w 1035844"/>
              <a:gd name="connsiteY25" fmla="*/ 508977 h 1409090"/>
              <a:gd name="connsiteX26" fmla="*/ 164306 w 1035844"/>
              <a:gd name="connsiteY26" fmla="*/ 408965 h 1409090"/>
              <a:gd name="connsiteX27" fmla="*/ 150019 w 1035844"/>
              <a:gd name="connsiteY27" fmla="*/ 330384 h 1409090"/>
              <a:gd name="connsiteX28" fmla="*/ 128588 w 1035844"/>
              <a:gd name="connsiteY28" fmla="*/ 230371 h 1409090"/>
              <a:gd name="connsiteX29" fmla="*/ 121444 w 1035844"/>
              <a:gd name="connsiteY29" fmla="*/ 180365 h 1409090"/>
              <a:gd name="connsiteX30" fmla="*/ 107156 w 1035844"/>
              <a:gd name="connsiteY30" fmla="*/ 158934 h 1409090"/>
              <a:gd name="connsiteX31" fmla="*/ 100013 w 1035844"/>
              <a:gd name="connsiteY31" fmla="*/ 137502 h 1409090"/>
              <a:gd name="connsiteX32" fmla="*/ 85725 w 1035844"/>
              <a:gd name="connsiteY32" fmla="*/ 116071 h 1409090"/>
              <a:gd name="connsiteX33" fmla="*/ 78581 w 1035844"/>
              <a:gd name="connsiteY33" fmla="*/ 94640 h 1409090"/>
              <a:gd name="connsiteX34" fmla="*/ 57150 w 1035844"/>
              <a:gd name="connsiteY34" fmla="*/ 73209 h 1409090"/>
              <a:gd name="connsiteX35" fmla="*/ 1035844 w 1035844"/>
              <a:gd name="connsiteY35" fmla="*/ 58921 h 140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35844" h="1409090">
                <a:moveTo>
                  <a:pt x="0" y="66065"/>
                </a:moveTo>
                <a:cubicBezTo>
                  <a:pt x="27769" y="149371"/>
                  <a:pt x="72639" y="279844"/>
                  <a:pt x="85725" y="351815"/>
                </a:cubicBezTo>
                <a:cubicBezTo>
                  <a:pt x="90488" y="378009"/>
                  <a:pt x="96064" y="404067"/>
                  <a:pt x="100013" y="430396"/>
                </a:cubicBezTo>
                <a:cubicBezTo>
                  <a:pt x="103212" y="451721"/>
                  <a:pt x="104367" y="473308"/>
                  <a:pt x="107156" y="494690"/>
                </a:cubicBezTo>
                <a:cubicBezTo>
                  <a:pt x="111512" y="528083"/>
                  <a:pt x="116323" y="561418"/>
                  <a:pt x="121444" y="594702"/>
                </a:cubicBezTo>
                <a:cubicBezTo>
                  <a:pt x="125849" y="623334"/>
                  <a:pt x="131984" y="651701"/>
                  <a:pt x="135731" y="680427"/>
                </a:cubicBezTo>
                <a:cubicBezTo>
                  <a:pt x="139133" y="706508"/>
                  <a:pt x="138773" y="733029"/>
                  <a:pt x="142875" y="759009"/>
                </a:cubicBezTo>
                <a:cubicBezTo>
                  <a:pt x="145938" y="778405"/>
                  <a:pt x="152748" y="797026"/>
                  <a:pt x="157163" y="816159"/>
                </a:cubicBezTo>
                <a:cubicBezTo>
                  <a:pt x="159893" y="827990"/>
                  <a:pt x="162134" y="839931"/>
                  <a:pt x="164306" y="851877"/>
                </a:cubicBezTo>
                <a:cubicBezTo>
                  <a:pt x="174363" y="907193"/>
                  <a:pt x="165998" y="878386"/>
                  <a:pt x="178594" y="916171"/>
                </a:cubicBezTo>
                <a:cubicBezTo>
                  <a:pt x="183356" y="944746"/>
                  <a:pt x="187847" y="973368"/>
                  <a:pt x="192881" y="1001896"/>
                </a:cubicBezTo>
                <a:cubicBezTo>
                  <a:pt x="194991" y="1013853"/>
                  <a:pt x="196185" y="1026096"/>
                  <a:pt x="200025" y="1037615"/>
                </a:cubicBezTo>
                <a:cubicBezTo>
                  <a:pt x="203393" y="1047718"/>
                  <a:pt x="210118" y="1056402"/>
                  <a:pt x="214313" y="1066190"/>
                </a:cubicBezTo>
                <a:cubicBezTo>
                  <a:pt x="217279" y="1073111"/>
                  <a:pt x="219075" y="1080477"/>
                  <a:pt x="221456" y="1087621"/>
                </a:cubicBezTo>
                <a:cubicBezTo>
                  <a:pt x="223837" y="1104290"/>
                  <a:pt x="227309" y="1120839"/>
                  <a:pt x="228600" y="1137627"/>
                </a:cubicBezTo>
                <a:cubicBezTo>
                  <a:pt x="229828" y="1153589"/>
                  <a:pt x="231864" y="1279269"/>
                  <a:pt x="242888" y="1323365"/>
                </a:cubicBezTo>
                <a:cubicBezTo>
                  <a:pt x="245998" y="1335806"/>
                  <a:pt x="252672" y="1347077"/>
                  <a:pt x="257175" y="1359084"/>
                </a:cubicBezTo>
                <a:cubicBezTo>
                  <a:pt x="264863" y="1379585"/>
                  <a:pt x="265832" y="1386567"/>
                  <a:pt x="271463" y="1409090"/>
                </a:cubicBezTo>
                <a:cubicBezTo>
                  <a:pt x="289047" y="1268402"/>
                  <a:pt x="285467" y="1327968"/>
                  <a:pt x="257175" y="1073334"/>
                </a:cubicBezTo>
                <a:cubicBezTo>
                  <a:pt x="255512" y="1058366"/>
                  <a:pt x="246851" y="1045001"/>
                  <a:pt x="242888" y="1030471"/>
                </a:cubicBezTo>
                <a:cubicBezTo>
                  <a:pt x="239693" y="1018757"/>
                  <a:pt x="238689" y="1006532"/>
                  <a:pt x="235744" y="994752"/>
                </a:cubicBezTo>
                <a:cubicBezTo>
                  <a:pt x="231539" y="977934"/>
                  <a:pt x="226017" y="961471"/>
                  <a:pt x="221456" y="944746"/>
                </a:cubicBezTo>
                <a:cubicBezTo>
                  <a:pt x="218873" y="935274"/>
                  <a:pt x="217760" y="925364"/>
                  <a:pt x="214313" y="916171"/>
                </a:cubicBezTo>
                <a:cubicBezTo>
                  <a:pt x="210574" y="906200"/>
                  <a:pt x="204788" y="897121"/>
                  <a:pt x="200025" y="887596"/>
                </a:cubicBezTo>
                <a:cubicBezTo>
                  <a:pt x="179300" y="742528"/>
                  <a:pt x="199565" y="894826"/>
                  <a:pt x="178594" y="573271"/>
                </a:cubicBezTo>
                <a:cubicBezTo>
                  <a:pt x="177191" y="551753"/>
                  <a:pt x="173318" y="530459"/>
                  <a:pt x="171450" y="508977"/>
                </a:cubicBezTo>
                <a:cubicBezTo>
                  <a:pt x="168555" y="475680"/>
                  <a:pt x="168288" y="442149"/>
                  <a:pt x="164306" y="408965"/>
                </a:cubicBezTo>
                <a:cubicBezTo>
                  <a:pt x="161134" y="382532"/>
                  <a:pt x="153784" y="356740"/>
                  <a:pt x="150019" y="330384"/>
                </a:cubicBezTo>
                <a:cubicBezTo>
                  <a:pt x="136894" y="238506"/>
                  <a:pt x="155767" y="284731"/>
                  <a:pt x="128588" y="230371"/>
                </a:cubicBezTo>
                <a:cubicBezTo>
                  <a:pt x="126207" y="213702"/>
                  <a:pt x="126283" y="196493"/>
                  <a:pt x="121444" y="180365"/>
                </a:cubicBezTo>
                <a:cubicBezTo>
                  <a:pt x="118977" y="172141"/>
                  <a:pt x="110996" y="166613"/>
                  <a:pt x="107156" y="158934"/>
                </a:cubicBezTo>
                <a:cubicBezTo>
                  <a:pt x="103788" y="152199"/>
                  <a:pt x="103381" y="144237"/>
                  <a:pt x="100013" y="137502"/>
                </a:cubicBezTo>
                <a:cubicBezTo>
                  <a:pt x="96173" y="129823"/>
                  <a:pt x="89565" y="123750"/>
                  <a:pt x="85725" y="116071"/>
                </a:cubicBezTo>
                <a:cubicBezTo>
                  <a:pt x="82357" y="109336"/>
                  <a:pt x="82758" y="100905"/>
                  <a:pt x="78581" y="94640"/>
                </a:cubicBezTo>
                <a:cubicBezTo>
                  <a:pt x="72977" y="86234"/>
                  <a:pt x="64294" y="80353"/>
                  <a:pt x="57150" y="73209"/>
                </a:cubicBezTo>
                <a:cubicBezTo>
                  <a:pt x="368994" y="-82718"/>
                  <a:pt x="75076" y="58921"/>
                  <a:pt x="1035844" y="58921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7672388" y="4921916"/>
            <a:ext cx="871537" cy="35028"/>
          </a:xfrm>
          <a:custGeom>
            <a:avLst/>
            <a:gdLst>
              <a:gd name="connsiteX0" fmla="*/ 0 w 871537"/>
              <a:gd name="connsiteY0" fmla="*/ 128 h 35028"/>
              <a:gd name="connsiteX1" fmla="*/ 485775 w 871537"/>
              <a:gd name="connsiteY1" fmla="*/ 21559 h 35028"/>
              <a:gd name="connsiteX2" fmla="*/ 785812 w 871537"/>
              <a:gd name="connsiteY2" fmla="*/ 7272 h 35028"/>
              <a:gd name="connsiteX3" fmla="*/ 871537 w 871537"/>
              <a:gd name="connsiteY3" fmla="*/ 128 h 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537" h="35028">
                <a:moveTo>
                  <a:pt x="0" y="128"/>
                </a:moveTo>
                <a:cubicBezTo>
                  <a:pt x="179435" y="59938"/>
                  <a:pt x="62183" y="25632"/>
                  <a:pt x="485775" y="21559"/>
                </a:cubicBezTo>
                <a:cubicBezTo>
                  <a:pt x="585896" y="20596"/>
                  <a:pt x="685800" y="12034"/>
                  <a:pt x="785812" y="7272"/>
                </a:cubicBezTo>
                <a:cubicBezTo>
                  <a:pt x="847605" y="-1556"/>
                  <a:pt x="818980" y="128"/>
                  <a:pt x="871537" y="128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 rot="21346460">
            <a:off x="4996725" y="6045364"/>
            <a:ext cx="3912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( Blackboard Friend Forever )</a:t>
            </a:r>
            <a:endParaRPr 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05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30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120" y="2309812"/>
            <a:ext cx="9588065" cy="14058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7238">
            <a:off x="5304814" y="3129429"/>
            <a:ext cx="1036860" cy="10368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679" y="3434443"/>
            <a:ext cx="3467100" cy="2514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2" t="20140" r="20902" b="27503"/>
          <a:stretch/>
        </p:blipFill>
        <p:spPr>
          <a:xfrm>
            <a:off x="5706473" y="3761276"/>
            <a:ext cx="1133428" cy="111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4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31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73438" y="2657277"/>
            <a:ext cx="7867991" cy="16026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Question type: </a:t>
            </a:r>
          </a:p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“Essay”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14460" y="5089399"/>
            <a:ext cx="4785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C000"/>
                </a:solidFill>
              </a:rPr>
              <a:t>s</a:t>
            </a:r>
            <a:r>
              <a:rPr lang="en-US" sz="2000" dirty="0" smtClean="0">
                <a:solidFill>
                  <a:srgbClr val="FFC000"/>
                </a:solidFill>
              </a:rPr>
              <a:t>tudents must write an essay inside a box</a:t>
            </a:r>
            <a:endParaRPr lang="en-US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96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32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48984" y="996055"/>
            <a:ext cx="10559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Please describe 10 </a:t>
            </a:r>
            <a:r>
              <a:rPr lang="en-US" sz="3600" smtClean="0"/>
              <a:t>things that you </a:t>
            </a:r>
            <a:r>
              <a:rPr lang="en-US" sz="3600" dirty="0" smtClean="0"/>
              <a:t>like about Cal Poly.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42900" y="2148114"/>
            <a:ext cx="11515725" cy="4208236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4456" y="2482572"/>
            <a:ext cx="1133690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 love Cal Poly because the weather is great and it’s always sunny!</a:t>
            </a: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 love Cal Poly because my professors teach really well.</a:t>
            </a: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 love Cal Poly because I can go surfing on weekends.</a:t>
            </a: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 love Cal Poly because I am studying finance and when I graduate I will become an investment banker and make a ton of money.</a:t>
            </a:r>
          </a:p>
          <a:p>
            <a:pPr>
              <a:spcAft>
                <a:spcPts val="600"/>
              </a:spcAft>
            </a:pPr>
            <a:r>
              <a:rPr lang="en-US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…</a:t>
            </a:r>
          </a:p>
          <a:p>
            <a:pPr>
              <a:spcAft>
                <a:spcPts val="600"/>
              </a:spcAft>
            </a:pPr>
            <a:endParaRPr lang="en-US" sz="2400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>
              <a:spcAft>
                <a:spcPts val="600"/>
              </a:spcAft>
            </a:pP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10. OMG, I just </a:t>
            </a:r>
            <a:r>
              <a:rPr lang="en-US" sz="2400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luuuuv</a:t>
            </a: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Cal Poly </a:t>
            </a:r>
            <a:r>
              <a:rPr lang="en-US" sz="2400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cuz</a:t>
            </a:r>
            <a:r>
              <a:rPr lang="en-US" sz="2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it’s, like, so totally AWESOME !! LOL :-)</a:t>
            </a:r>
          </a:p>
        </p:txBody>
      </p:sp>
    </p:spTree>
    <p:extLst>
      <p:ext uri="{BB962C8B-B14F-4D97-AF65-F5344CB8AC3E}">
        <p14:creationId xmlns:p14="http://schemas.microsoft.com/office/powerpoint/2010/main" val="114786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9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" decel="50000" autoRev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" fill="hold">
                                          <p:stCondLst>
                                            <p:cond delay="1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23" y="27532"/>
            <a:ext cx="9871725" cy="68304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209" y="-9003"/>
            <a:ext cx="2085301" cy="68670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209" y="15330"/>
            <a:ext cx="2157313" cy="6854871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886371" y="914400"/>
            <a:ext cx="1820543" cy="420914"/>
          </a:xfrm>
          <a:custGeom>
            <a:avLst/>
            <a:gdLst>
              <a:gd name="connsiteX0" fmla="*/ 1142436 w 3138907"/>
              <a:gd name="connsiteY0" fmla="*/ 94343 h 420914"/>
              <a:gd name="connsiteX1" fmla="*/ 881179 w 3138907"/>
              <a:gd name="connsiteY1" fmla="*/ 94343 h 420914"/>
              <a:gd name="connsiteX2" fmla="*/ 837636 w 3138907"/>
              <a:gd name="connsiteY2" fmla="*/ 87086 h 420914"/>
              <a:gd name="connsiteX3" fmla="*/ 677979 w 3138907"/>
              <a:gd name="connsiteY3" fmla="*/ 65314 h 420914"/>
              <a:gd name="connsiteX4" fmla="*/ 569122 w 3138907"/>
              <a:gd name="connsiteY4" fmla="*/ 50800 h 420914"/>
              <a:gd name="connsiteX5" fmla="*/ 474779 w 3138907"/>
              <a:gd name="connsiteY5" fmla="*/ 29028 h 420914"/>
              <a:gd name="connsiteX6" fmla="*/ 431236 w 3138907"/>
              <a:gd name="connsiteY6" fmla="*/ 14514 h 420914"/>
              <a:gd name="connsiteX7" fmla="*/ 365922 w 3138907"/>
              <a:gd name="connsiteY7" fmla="*/ 7257 h 420914"/>
              <a:gd name="connsiteX8" fmla="*/ 329636 w 3138907"/>
              <a:gd name="connsiteY8" fmla="*/ 0 h 420914"/>
              <a:gd name="connsiteX9" fmla="*/ 68379 w 3138907"/>
              <a:gd name="connsiteY9" fmla="*/ 7257 h 420914"/>
              <a:gd name="connsiteX10" fmla="*/ 61122 w 3138907"/>
              <a:gd name="connsiteY10" fmla="*/ 29028 h 420914"/>
              <a:gd name="connsiteX11" fmla="*/ 24836 w 3138907"/>
              <a:gd name="connsiteY11" fmla="*/ 72571 h 420914"/>
              <a:gd name="connsiteX12" fmla="*/ 17579 w 3138907"/>
              <a:gd name="connsiteY12" fmla="*/ 108857 h 420914"/>
              <a:gd name="connsiteX13" fmla="*/ 24836 w 3138907"/>
              <a:gd name="connsiteY13" fmla="*/ 159657 h 420914"/>
              <a:gd name="connsiteX14" fmla="*/ 104664 w 3138907"/>
              <a:gd name="connsiteY14" fmla="*/ 166914 h 420914"/>
              <a:gd name="connsiteX15" fmla="*/ 235293 w 3138907"/>
              <a:gd name="connsiteY15" fmla="*/ 174171 h 420914"/>
              <a:gd name="connsiteX16" fmla="*/ 438493 w 3138907"/>
              <a:gd name="connsiteY16" fmla="*/ 195943 h 420914"/>
              <a:gd name="connsiteX17" fmla="*/ 503807 w 3138907"/>
              <a:gd name="connsiteY17" fmla="*/ 210457 h 420914"/>
              <a:gd name="connsiteX18" fmla="*/ 532836 w 3138907"/>
              <a:gd name="connsiteY18" fmla="*/ 217714 h 420914"/>
              <a:gd name="connsiteX19" fmla="*/ 583636 w 3138907"/>
              <a:gd name="connsiteY19" fmla="*/ 224971 h 420914"/>
              <a:gd name="connsiteX20" fmla="*/ 605407 w 3138907"/>
              <a:gd name="connsiteY20" fmla="*/ 232228 h 420914"/>
              <a:gd name="connsiteX21" fmla="*/ 641693 w 3138907"/>
              <a:gd name="connsiteY21" fmla="*/ 246743 h 420914"/>
              <a:gd name="connsiteX22" fmla="*/ 743293 w 3138907"/>
              <a:gd name="connsiteY22" fmla="*/ 261257 h 420914"/>
              <a:gd name="connsiteX23" fmla="*/ 772322 w 3138907"/>
              <a:gd name="connsiteY23" fmla="*/ 268514 h 420914"/>
              <a:gd name="connsiteX24" fmla="*/ 808607 w 3138907"/>
              <a:gd name="connsiteY24" fmla="*/ 275771 h 420914"/>
              <a:gd name="connsiteX25" fmla="*/ 881179 w 3138907"/>
              <a:gd name="connsiteY25" fmla="*/ 297543 h 420914"/>
              <a:gd name="connsiteX26" fmla="*/ 1527064 w 3138907"/>
              <a:gd name="connsiteY26" fmla="*/ 312057 h 420914"/>
              <a:gd name="connsiteX27" fmla="*/ 1679464 w 3138907"/>
              <a:gd name="connsiteY27" fmla="*/ 333828 h 420914"/>
              <a:gd name="connsiteX28" fmla="*/ 1715750 w 3138907"/>
              <a:gd name="connsiteY28" fmla="*/ 341086 h 420914"/>
              <a:gd name="connsiteX29" fmla="*/ 1795579 w 3138907"/>
              <a:gd name="connsiteY29" fmla="*/ 348343 h 420914"/>
              <a:gd name="connsiteX30" fmla="*/ 1860893 w 3138907"/>
              <a:gd name="connsiteY30" fmla="*/ 370114 h 420914"/>
              <a:gd name="connsiteX31" fmla="*/ 1897179 w 3138907"/>
              <a:gd name="connsiteY31" fmla="*/ 377371 h 420914"/>
              <a:gd name="connsiteX32" fmla="*/ 1962493 w 3138907"/>
              <a:gd name="connsiteY32" fmla="*/ 391886 h 420914"/>
              <a:gd name="connsiteX33" fmla="*/ 2180207 w 3138907"/>
              <a:gd name="connsiteY33" fmla="*/ 406400 h 420914"/>
              <a:gd name="connsiteX34" fmla="*/ 2390664 w 3138907"/>
              <a:gd name="connsiteY34" fmla="*/ 420914 h 420914"/>
              <a:gd name="connsiteX35" fmla="*/ 2876893 w 3138907"/>
              <a:gd name="connsiteY35" fmla="*/ 413657 h 420914"/>
              <a:gd name="connsiteX36" fmla="*/ 2913179 w 3138907"/>
              <a:gd name="connsiteY36" fmla="*/ 399143 h 420914"/>
              <a:gd name="connsiteX37" fmla="*/ 2934950 w 3138907"/>
              <a:gd name="connsiteY37" fmla="*/ 391886 h 420914"/>
              <a:gd name="connsiteX38" fmla="*/ 3058322 w 3138907"/>
              <a:gd name="connsiteY38" fmla="*/ 355600 h 420914"/>
              <a:gd name="connsiteX39" fmla="*/ 3072836 w 3138907"/>
              <a:gd name="connsiteY39" fmla="*/ 333828 h 420914"/>
              <a:gd name="connsiteX40" fmla="*/ 3130893 w 3138907"/>
              <a:gd name="connsiteY40" fmla="*/ 297543 h 420914"/>
              <a:gd name="connsiteX41" fmla="*/ 3138150 w 3138907"/>
              <a:gd name="connsiteY41" fmla="*/ 261257 h 420914"/>
              <a:gd name="connsiteX42" fmla="*/ 3087350 w 3138907"/>
              <a:gd name="connsiteY42" fmla="*/ 203200 h 420914"/>
              <a:gd name="connsiteX43" fmla="*/ 2862379 w 3138907"/>
              <a:gd name="connsiteY43" fmla="*/ 145143 h 420914"/>
              <a:gd name="connsiteX44" fmla="*/ 2840607 w 3138907"/>
              <a:gd name="connsiteY44" fmla="*/ 130628 h 420914"/>
              <a:gd name="connsiteX45" fmla="*/ 2818836 w 3138907"/>
              <a:gd name="connsiteY45" fmla="*/ 123371 h 420914"/>
              <a:gd name="connsiteX46" fmla="*/ 2768036 w 3138907"/>
              <a:gd name="connsiteY46" fmla="*/ 108857 h 420914"/>
              <a:gd name="connsiteX47" fmla="*/ 2659179 w 3138907"/>
              <a:gd name="connsiteY47" fmla="*/ 72571 h 420914"/>
              <a:gd name="connsiteX48" fmla="*/ 2608379 w 3138907"/>
              <a:gd name="connsiteY48" fmla="*/ 65314 h 420914"/>
              <a:gd name="connsiteX49" fmla="*/ 2521293 w 3138907"/>
              <a:gd name="connsiteY49" fmla="*/ 29028 h 420914"/>
              <a:gd name="connsiteX50" fmla="*/ 2455979 w 3138907"/>
              <a:gd name="connsiteY50" fmla="*/ 21771 h 420914"/>
              <a:gd name="connsiteX51" fmla="*/ 1476264 w 3138907"/>
              <a:gd name="connsiteY51" fmla="*/ 36286 h 420914"/>
              <a:gd name="connsiteX52" fmla="*/ 1425464 w 3138907"/>
              <a:gd name="connsiteY52" fmla="*/ 43543 h 420914"/>
              <a:gd name="connsiteX53" fmla="*/ 1374664 w 3138907"/>
              <a:gd name="connsiteY53" fmla="*/ 58057 h 420914"/>
              <a:gd name="connsiteX54" fmla="*/ 1345636 w 3138907"/>
              <a:gd name="connsiteY54" fmla="*/ 65314 h 420914"/>
              <a:gd name="connsiteX55" fmla="*/ 1273064 w 3138907"/>
              <a:gd name="connsiteY55" fmla="*/ 79828 h 420914"/>
              <a:gd name="connsiteX56" fmla="*/ 1229522 w 3138907"/>
              <a:gd name="connsiteY56" fmla="*/ 87086 h 420914"/>
              <a:gd name="connsiteX57" fmla="*/ 1164207 w 3138907"/>
              <a:gd name="connsiteY57" fmla="*/ 108857 h 420914"/>
              <a:gd name="connsiteX58" fmla="*/ 1084379 w 3138907"/>
              <a:gd name="connsiteY58" fmla="*/ 108857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38907" h="420914">
                <a:moveTo>
                  <a:pt x="1142436" y="94343"/>
                </a:moveTo>
                <a:cubicBezTo>
                  <a:pt x="1014427" y="105010"/>
                  <a:pt x="1050575" y="105636"/>
                  <a:pt x="881179" y="94343"/>
                </a:cubicBezTo>
                <a:cubicBezTo>
                  <a:pt x="866497" y="93364"/>
                  <a:pt x="852203" y="89167"/>
                  <a:pt x="837636" y="87086"/>
                </a:cubicBezTo>
                <a:cubicBezTo>
                  <a:pt x="784464" y="79490"/>
                  <a:pt x="730087" y="78341"/>
                  <a:pt x="677979" y="65314"/>
                </a:cubicBezTo>
                <a:cubicBezTo>
                  <a:pt x="623029" y="51577"/>
                  <a:pt x="658883" y="58960"/>
                  <a:pt x="569122" y="50800"/>
                </a:cubicBezTo>
                <a:cubicBezTo>
                  <a:pt x="537674" y="43543"/>
                  <a:pt x="505991" y="37242"/>
                  <a:pt x="474779" y="29028"/>
                </a:cubicBezTo>
                <a:cubicBezTo>
                  <a:pt x="459983" y="25134"/>
                  <a:pt x="446238" y="17514"/>
                  <a:pt x="431236" y="14514"/>
                </a:cubicBezTo>
                <a:cubicBezTo>
                  <a:pt x="409756" y="10218"/>
                  <a:pt x="387607" y="10355"/>
                  <a:pt x="365922" y="7257"/>
                </a:cubicBezTo>
                <a:cubicBezTo>
                  <a:pt x="353711" y="5513"/>
                  <a:pt x="341731" y="2419"/>
                  <a:pt x="329636" y="0"/>
                </a:cubicBezTo>
                <a:cubicBezTo>
                  <a:pt x="242550" y="2419"/>
                  <a:pt x="154994" y="-2107"/>
                  <a:pt x="68379" y="7257"/>
                </a:cubicBezTo>
                <a:cubicBezTo>
                  <a:pt x="60774" y="8079"/>
                  <a:pt x="64135" y="21997"/>
                  <a:pt x="61122" y="29028"/>
                </a:cubicBezTo>
                <a:cubicBezTo>
                  <a:pt x="46390" y="63402"/>
                  <a:pt x="52639" y="54036"/>
                  <a:pt x="24836" y="72571"/>
                </a:cubicBezTo>
                <a:cubicBezTo>
                  <a:pt x="22417" y="84666"/>
                  <a:pt x="21910" y="97308"/>
                  <a:pt x="17579" y="108857"/>
                </a:cubicBezTo>
                <a:cubicBezTo>
                  <a:pt x="10830" y="126853"/>
                  <a:pt x="-22244" y="142842"/>
                  <a:pt x="24836" y="159657"/>
                </a:cubicBezTo>
                <a:cubicBezTo>
                  <a:pt x="49998" y="168644"/>
                  <a:pt x="78008" y="165076"/>
                  <a:pt x="104664" y="166914"/>
                </a:cubicBezTo>
                <a:cubicBezTo>
                  <a:pt x="148171" y="169914"/>
                  <a:pt x="191773" y="171363"/>
                  <a:pt x="235293" y="174171"/>
                </a:cubicBezTo>
                <a:cubicBezTo>
                  <a:pt x="310855" y="179046"/>
                  <a:pt x="362532" y="183283"/>
                  <a:pt x="438493" y="195943"/>
                </a:cubicBezTo>
                <a:cubicBezTo>
                  <a:pt x="460492" y="199610"/>
                  <a:pt x="482076" y="205442"/>
                  <a:pt x="503807" y="210457"/>
                </a:cubicBezTo>
                <a:cubicBezTo>
                  <a:pt x="513526" y="212700"/>
                  <a:pt x="523023" y="215930"/>
                  <a:pt x="532836" y="217714"/>
                </a:cubicBezTo>
                <a:cubicBezTo>
                  <a:pt x="549665" y="220774"/>
                  <a:pt x="566703" y="222552"/>
                  <a:pt x="583636" y="224971"/>
                </a:cubicBezTo>
                <a:cubicBezTo>
                  <a:pt x="590893" y="227390"/>
                  <a:pt x="598245" y="229542"/>
                  <a:pt x="605407" y="232228"/>
                </a:cubicBezTo>
                <a:cubicBezTo>
                  <a:pt x="617605" y="236802"/>
                  <a:pt x="629215" y="243000"/>
                  <a:pt x="641693" y="246743"/>
                </a:cubicBezTo>
                <a:cubicBezTo>
                  <a:pt x="668875" y="254898"/>
                  <a:pt x="720034" y="258673"/>
                  <a:pt x="743293" y="261257"/>
                </a:cubicBezTo>
                <a:cubicBezTo>
                  <a:pt x="752969" y="263676"/>
                  <a:pt x="762585" y="266350"/>
                  <a:pt x="772322" y="268514"/>
                </a:cubicBezTo>
                <a:cubicBezTo>
                  <a:pt x="784363" y="271190"/>
                  <a:pt x="796793" y="272227"/>
                  <a:pt x="808607" y="275771"/>
                </a:cubicBezTo>
                <a:cubicBezTo>
                  <a:pt x="861421" y="291616"/>
                  <a:pt x="827313" y="290810"/>
                  <a:pt x="881179" y="297543"/>
                </a:cubicBezTo>
                <a:cubicBezTo>
                  <a:pt x="1067565" y="320841"/>
                  <a:pt x="1508948" y="311825"/>
                  <a:pt x="1527064" y="312057"/>
                </a:cubicBezTo>
                <a:cubicBezTo>
                  <a:pt x="1577864" y="319314"/>
                  <a:pt x="1629145" y="323763"/>
                  <a:pt x="1679464" y="333828"/>
                </a:cubicBezTo>
                <a:cubicBezTo>
                  <a:pt x="1691559" y="336247"/>
                  <a:pt x="1703510" y="339556"/>
                  <a:pt x="1715750" y="341086"/>
                </a:cubicBezTo>
                <a:cubicBezTo>
                  <a:pt x="1742263" y="344400"/>
                  <a:pt x="1768969" y="345924"/>
                  <a:pt x="1795579" y="348343"/>
                </a:cubicBezTo>
                <a:cubicBezTo>
                  <a:pt x="1817350" y="355600"/>
                  <a:pt x="1838827" y="363810"/>
                  <a:pt x="1860893" y="370114"/>
                </a:cubicBezTo>
                <a:cubicBezTo>
                  <a:pt x="1872753" y="373503"/>
                  <a:pt x="1885118" y="374786"/>
                  <a:pt x="1897179" y="377371"/>
                </a:cubicBezTo>
                <a:cubicBezTo>
                  <a:pt x="1918986" y="382044"/>
                  <a:pt x="1940463" y="388408"/>
                  <a:pt x="1962493" y="391886"/>
                </a:cubicBezTo>
                <a:cubicBezTo>
                  <a:pt x="2020805" y="401093"/>
                  <a:pt x="2135240" y="403647"/>
                  <a:pt x="2180207" y="406400"/>
                </a:cubicBezTo>
                <a:lnTo>
                  <a:pt x="2390664" y="420914"/>
                </a:lnTo>
                <a:cubicBezTo>
                  <a:pt x="2552740" y="418495"/>
                  <a:pt x="2714939" y="420405"/>
                  <a:pt x="2876893" y="413657"/>
                </a:cubicBezTo>
                <a:cubicBezTo>
                  <a:pt x="2889909" y="413115"/>
                  <a:pt x="2900981" y="403717"/>
                  <a:pt x="2913179" y="399143"/>
                </a:cubicBezTo>
                <a:cubicBezTo>
                  <a:pt x="2920342" y="396457"/>
                  <a:pt x="2927529" y="393741"/>
                  <a:pt x="2934950" y="391886"/>
                </a:cubicBezTo>
                <a:cubicBezTo>
                  <a:pt x="3041017" y="365368"/>
                  <a:pt x="2860861" y="421419"/>
                  <a:pt x="3058322" y="355600"/>
                </a:cubicBezTo>
                <a:cubicBezTo>
                  <a:pt x="3063160" y="348343"/>
                  <a:pt x="3065739" y="338898"/>
                  <a:pt x="3072836" y="333828"/>
                </a:cubicBezTo>
                <a:cubicBezTo>
                  <a:pt x="3169051" y="265102"/>
                  <a:pt x="3060204" y="368232"/>
                  <a:pt x="3130893" y="297543"/>
                </a:cubicBezTo>
                <a:cubicBezTo>
                  <a:pt x="3133312" y="285448"/>
                  <a:pt x="3141395" y="273157"/>
                  <a:pt x="3138150" y="261257"/>
                </a:cubicBezTo>
                <a:cubicBezTo>
                  <a:pt x="3129788" y="230595"/>
                  <a:pt x="3110884" y="217320"/>
                  <a:pt x="3087350" y="203200"/>
                </a:cubicBezTo>
                <a:cubicBezTo>
                  <a:pt x="2992164" y="146088"/>
                  <a:pt x="3035519" y="173999"/>
                  <a:pt x="2862379" y="145143"/>
                </a:cubicBezTo>
                <a:cubicBezTo>
                  <a:pt x="2855122" y="140305"/>
                  <a:pt x="2848408" y="134529"/>
                  <a:pt x="2840607" y="130628"/>
                </a:cubicBezTo>
                <a:cubicBezTo>
                  <a:pt x="2833765" y="127207"/>
                  <a:pt x="2826163" y="125569"/>
                  <a:pt x="2818836" y="123371"/>
                </a:cubicBezTo>
                <a:cubicBezTo>
                  <a:pt x="2801968" y="118311"/>
                  <a:pt x="2784743" y="114426"/>
                  <a:pt x="2768036" y="108857"/>
                </a:cubicBezTo>
                <a:cubicBezTo>
                  <a:pt x="2696637" y="85058"/>
                  <a:pt x="2766840" y="97903"/>
                  <a:pt x="2659179" y="72571"/>
                </a:cubicBezTo>
                <a:cubicBezTo>
                  <a:pt x="2642528" y="68653"/>
                  <a:pt x="2625312" y="67733"/>
                  <a:pt x="2608379" y="65314"/>
                </a:cubicBezTo>
                <a:cubicBezTo>
                  <a:pt x="2579350" y="53219"/>
                  <a:pt x="2551531" y="37667"/>
                  <a:pt x="2521293" y="29028"/>
                </a:cubicBezTo>
                <a:cubicBezTo>
                  <a:pt x="2500231" y="23010"/>
                  <a:pt x="2477884" y="21619"/>
                  <a:pt x="2455979" y="21771"/>
                </a:cubicBezTo>
                <a:lnTo>
                  <a:pt x="1476264" y="36286"/>
                </a:lnTo>
                <a:cubicBezTo>
                  <a:pt x="1459331" y="38705"/>
                  <a:pt x="1442190" y="39959"/>
                  <a:pt x="1425464" y="43543"/>
                </a:cubicBezTo>
                <a:cubicBezTo>
                  <a:pt x="1408244" y="47233"/>
                  <a:pt x="1391654" y="53423"/>
                  <a:pt x="1374664" y="58057"/>
                </a:cubicBezTo>
                <a:cubicBezTo>
                  <a:pt x="1365042" y="60681"/>
                  <a:pt x="1355388" y="63224"/>
                  <a:pt x="1345636" y="65314"/>
                </a:cubicBezTo>
                <a:cubicBezTo>
                  <a:pt x="1321514" y="70483"/>
                  <a:pt x="1297311" y="75282"/>
                  <a:pt x="1273064" y="79828"/>
                </a:cubicBezTo>
                <a:cubicBezTo>
                  <a:pt x="1258602" y="82540"/>
                  <a:pt x="1243739" y="83295"/>
                  <a:pt x="1229522" y="87086"/>
                </a:cubicBezTo>
                <a:cubicBezTo>
                  <a:pt x="1207348" y="92999"/>
                  <a:pt x="1187156" y="108857"/>
                  <a:pt x="1164207" y="108857"/>
                </a:cubicBezTo>
                <a:lnTo>
                  <a:pt x="1084379" y="108857"/>
                </a:lnTo>
              </a:path>
            </a:pathLst>
          </a:cu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657419" y="5752192"/>
            <a:ext cx="3138907" cy="420914"/>
          </a:xfrm>
          <a:custGeom>
            <a:avLst/>
            <a:gdLst>
              <a:gd name="connsiteX0" fmla="*/ 1142436 w 3138907"/>
              <a:gd name="connsiteY0" fmla="*/ 94343 h 420914"/>
              <a:gd name="connsiteX1" fmla="*/ 881179 w 3138907"/>
              <a:gd name="connsiteY1" fmla="*/ 94343 h 420914"/>
              <a:gd name="connsiteX2" fmla="*/ 837636 w 3138907"/>
              <a:gd name="connsiteY2" fmla="*/ 87086 h 420914"/>
              <a:gd name="connsiteX3" fmla="*/ 677979 w 3138907"/>
              <a:gd name="connsiteY3" fmla="*/ 65314 h 420914"/>
              <a:gd name="connsiteX4" fmla="*/ 569122 w 3138907"/>
              <a:gd name="connsiteY4" fmla="*/ 50800 h 420914"/>
              <a:gd name="connsiteX5" fmla="*/ 474779 w 3138907"/>
              <a:gd name="connsiteY5" fmla="*/ 29028 h 420914"/>
              <a:gd name="connsiteX6" fmla="*/ 431236 w 3138907"/>
              <a:gd name="connsiteY6" fmla="*/ 14514 h 420914"/>
              <a:gd name="connsiteX7" fmla="*/ 365922 w 3138907"/>
              <a:gd name="connsiteY7" fmla="*/ 7257 h 420914"/>
              <a:gd name="connsiteX8" fmla="*/ 329636 w 3138907"/>
              <a:gd name="connsiteY8" fmla="*/ 0 h 420914"/>
              <a:gd name="connsiteX9" fmla="*/ 68379 w 3138907"/>
              <a:gd name="connsiteY9" fmla="*/ 7257 h 420914"/>
              <a:gd name="connsiteX10" fmla="*/ 61122 w 3138907"/>
              <a:gd name="connsiteY10" fmla="*/ 29028 h 420914"/>
              <a:gd name="connsiteX11" fmla="*/ 24836 w 3138907"/>
              <a:gd name="connsiteY11" fmla="*/ 72571 h 420914"/>
              <a:gd name="connsiteX12" fmla="*/ 17579 w 3138907"/>
              <a:gd name="connsiteY12" fmla="*/ 108857 h 420914"/>
              <a:gd name="connsiteX13" fmla="*/ 24836 w 3138907"/>
              <a:gd name="connsiteY13" fmla="*/ 159657 h 420914"/>
              <a:gd name="connsiteX14" fmla="*/ 104664 w 3138907"/>
              <a:gd name="connsiteY14" fmla="*/ 166914 h 420914"/>
              <a:gd name="connsiteX15" fmla="*/ 235293 w 3138907"/>
              <a:gd name="connsiteY15" fmla="*/ 174171 h 420914"/>
              <a:gd name="connsiteX16" fmla="*/ 438493 w 3138907"/>
              <a:gd name="connsiteY16" fmla="*/ 195943 h 420914"/>
              <a:gd name="connsiteX17" fmla="*/ 503807 w 3138907"/>
              <a:gd name="connsiteY17" fmla="*/ 210457 h 420914"/>
              <a:gd name="connsiteX18" fmla="*/ 532836 w 3138907"/>
              <a:gd name="connsiteY18" fmla="*/ 217714 h 420914"/>
              <a:gd name="connsiteX19" fmla="*/ 583636 w 3138907"/>
              <a:gd name="connsiteY19" fmla="*/ 224971 h 420914"/>
              <a:gd name="connsiteX20" fmla="*/ 605407 w 3138907"/>
              <a:gd name="connsiteY20" fmla="*/ 232228 h 420914"/>
              <a:gd name="connsiteX21" fmla="*/ 641693 w 3138907"/>
              <a:gd name="connsiteY21" fmla="*/ 246743 h 420914"/>
              <a:gd name="connsiteX22" fmla="*/ 743293 w 3138907"/>
              <a:gd name="connsiteY22" fmla="*/ 261257 h 420914"/>
              <a:gd name="connsiteX23" fmla="*/ 772322 w 3138907"/>
              <a:gd name="connsiteY23" fmla="*/ 268514 h 420914"/>
              <a:gd name="connsiteX24" fmla="*/ 808607 w 3138907"/>
              <a:gd name="connsiteY24" fmla="*/ 275771 h 420914"/>
              <a:gd name="connsiteX25" fmla="*/ 881179 w 3138907"/>
              <a:gd name="connsiteY25" fmla="*/ 297543 h 420914"/>
              <a:gd name="connsiteX26" fmla="*/ 1527064 w 3138907"/>
              <a:gd name="connsiteY26" fmla="*/ 312057 h 420914"/>
              <a:gd name="connsiteX27" fmla="*/ 1679464 w 3138907"/>
              <a:gd name="connsiteY27" fmla="*/ 333828 h 420914"/>
              <a:gd name="connsiteX28" fmla="*/ 1715750 w 3138907"/>
              <a:gd name="connsiteY28" fmla="*/ 341086 h 420914"/>
              <a:gd name="connsiteX29" fmla="*/ 1795579 w 3138907"/>
              <a:gd name="connsiteY29" fmla="*/ 348343 h 420914"/>
              <a:gd name="connsiteX30" fmla="*/ 1860893 w 3138907"/>
              <a:gd name="connsiteY30" fmla="*/ 370114 h 420914"/>
              <a:gd name="connsiteX31" fmla="*/ 1897179 w 3138907"/>
              <a:gd name="connsiteY31" fmla="*/ 377371 h 420914"/>
              <a:gd name="connsiteX32" fmla="*/ 1962493 w 3138907"/>
              <a:gd name="connsiteY32" fmla="*/ 391886 h 420914"/>
              <a:gd name="connsiteX33" fmla="*/ 2180207 w 3138907"/>
              <a:gd name="connsiteY33" fmla="*/ 406400 h 420914"/>
              <a:gd name="connsiteX34" fmla="*/ 2390664 w 3138907"/>
              <a:gd name="connsiteY34" fmla="*/ 420914 h 420914"/>
              <a:gd name="connsiteX35" fmla="*/ 2876893 w 3138907"/>
              <a:gd name="connsiteY35" fmla="*/ 413657 h 420914"/>
              <a:gd name="connsiteX36" fmla="*/ 2913179 w 3138907"/>
              <a:gd name="connsiteY36" fmla="*/ 399143 h 420914"/>
              <a:gd name="connsiteX37" fmla="*/ 2934950 w 3138907"/>
              <a:gd name="connsiteY37" fmla="*/ 391886 h 420914"/>
              <a:gd name="connsiteX38" fmla="*/ 3058322 w 3138907"/>
              <a:gd name="connsiteY38" fmla="*/ 355600 h 420914"/>
              <a:gd name="connsiteX39" fmla="*/ 3072836 w 3138907"/>
              <a:gd name="connsiteY39" fmla="*/ 333828 h 420914"/>
              <a:gd name="connsiteX40" fmla="*/ 3130893 w 3138907"/>
              <a:gd name="connsiteY40" fmla="*/ 297543 h 420914"/>
              <a:gd name="connsiteX41" fmla="*/ 3138150 w 3138907"/>
              <a:gd name="connsiteY41" fmla="*/ 261257 h 420914"/>
              <a:gd name="connsiteX42" fmla="*/ 3087350 w 3138907"/>
              <a:gd name="connsiteY42" fmla="*/ 203200 h 420914"/>
              <a:gd name="connsiteX43" fmla="*/ 2862379 w 3138907"/>
              <a:gd name="connsiteY43" fmla="*/ 145143 h 420914"/>
              <a:gd name="connsiteX44" fmla="*/ 2840607 w 3138907"/>
              <a:gd name="connsiteY44" fmla="*/ 130628 h 420914"/>
              <a:gd name="connsiteX45" fmla="*/ 2818836 w 3138907"/>
              <a:gd name="connsiteY45" fmla="*/ 123371 h 420914"/>
              <a:gd name="connsiteX46" fmla="*/ 2768036 w 3138907"/>
              <a:gd name="connsiteY46" fmla="*/ 108857 h 420914"/>
              <a:gd name="connsiteX47" fmla="*/ 2659179 w 3138907"/>
              <a:gd name="connsiteY47" fmla="*/ 72571 h 420914"/>
              <a:gd name="connsiteX48" fmla="*/ 2608379 w 3138907"/>
              <a:gd name="connsiteY48" fmla="*/ 65314 h 420914"/>
              <a:gd name="connsiteX49" fmla="*/ 2521293 w 3138907"/>
              <a:gd name="connsiteY49" fmla="*/ 29028 h 420914"/>
              <a:gd name="connsiteX50" fmla="*/ 2455979 w 3138907"/>
              <a:gd name="connsiteY50" fmla="*/ 21771 h 420914"/>
              <a:gd name="connsiteX51" fmla="*/ 1476264 w 3138907"/>
              <a:gd name="connsiteY51" fmla="*/ 36286 h 420914"/>
              <a:gd name="connsiteX52" fmla="*/ 1425464 w 3138907"/>
              <a:gd name="connsiteY52" fmla="*/ 43543 h 420914"/>
              <a:gd name="connsiteX53" fmla="*/ 1374664 w 3138907"/>
              <a:gd name="connsiteY53" fmla="*/ 58057 h 420914"/>
              <a:gd name="connsiteX54" fmla="*/ 1345636 w 3138907"/>
              <a:gd name="connsiteY54" fmla="*/ 65314 h 420914"/>
              <a:gd name="connsiteX55" fmla="*/ 1273064 w 3138907"/>
              <a:gd name="connsiteY55" fmla="*/ 79828 h 420914"/>
              <a:gd name="connsiteX56" fmla="*/ 1229522 w 3138907"/>
              <a:gd name="connsiteY56" fmla="*/ 87086 h 420914"/>
              <a:gd name="connsiteX57" fmla="*/ 1164207 w 3138907"/>
              <a:gd name="connsiteY57" fmla="*/ 108857 h 420914"/>
              <a:gd name="connsiteX58" fmla="*/ 1084379 w 3138907"/>
              <a:gd name="connsiteY58" fmla="*/ 108857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38907" h="420914">
                <a:moveTo>
                  <a:pt x="1142436" y="94343"/>
                </a:moveTo>
                <a:cubicBezTo>
                  <a:pt x="1014427" y="105010"/>
                  <a:pt x="1050575" y="105636"/>
                  <a:pt x="881179" y="94343"/>
                </a:cubicBezTo>
                <a:cubicBezTo>
                  <a:pt x="866497" y="93364"/>
                  <a:pt x="852203" y="89167"/>
                  <a:pt x="837636" y="87086"/>
                </a:cubicBezTo>
                <a:cubicBezTo>
                  <a:pt x="784464" y="79490"/>
                  <a:pt x="730087" y="78341"/>
                  <a:pt x="677979" y="65314"/>
                </a:cubicBezTo>
                <a:cubicBezTo>
                  <a:pt x="623029" y="51577"/>
                  <a:pt x="658883" y="58960"/>
                  <a:pt x="569122" y="50800"/>
                </a:cubicBezTo>
                <a:cubicBezTo>
                  <a:pt x="537674" y="43543"/>
                  <a:pt x="505991" y="37242"/>
                  <a:pt x="474779" y="29028"/>
                </a:cubicBezTo>
                <a:cubicBezTo>
                  <a:pt x="459983" y="25134"/>
                  <a:pt x="446238" y="17514"/>
                  <a:pt x="431236" y="14514"/>
                </a:cubicBezTo>
                <a:cubicBezTo>
                  <a:pt x="409756" y="10218"/>
                  <a:pt x="387607" y="10355"/>
                  <a:pt x="365922" y="7257"/>
                </a:cubicBezTo>
                <a:cubicBezTo>
                  <a:pt x="353711" y="5513"/>
                  <a:pt x="341731" y="2419"/>
                  <a:pt x="329636" y="0"/>
                </a:cubicBezTo>
                <a:cubicBezTo>
                  <a:pt x="242550" y="2419"/>
                  <a:pt x="154994" y="-2107"/>
                  <a:pt x="68379" y="7257"/>
                </a:cubicBezTo>
                <a:cubicBezTo>
                  <a:pt x="60774" y="8079"/>
                  <a:pt x="64135" y="21997"/>
                  <a:pt x="61122" y="29028"/>
                </a:cubicBezTo>
                <a:cubicBezTo>
                  <a:pt x="46390" y="63402"/>
                  <a:pt x="52639" y="54036"/>
                  <a:pt x="24836" y="72571"/>
                </a:cubicBezTo>
                <a:cubicBezTo>
                  <a:pt x="22417" y="84666"/>
                  <a:pt x="21910" y="97308"/>
                  <a:pt x="17579" y="108857"/>
                </a:cubicBezTo>
                <a:cubicBezTo>
                  <a:pt x="10830" y="126853"/>
                  <a:pt x="-22244" y="142842"/>
                  <a:pt x="24836" y="159657"/>
                </a:cubicBezTo>
                <a:cubicBezTo>
                  <a:pt x="49998" y="168644"/>
                  <a:pt x="78008" y="165076"/>
                  <a:pt x="104664" y="166914"/>
                </a:cubicBezTo>
                <a:cubicBezTo>
                  <a:pt x="148171" y="169914"/>
                  <a:pt x="191773" y="171363"/>
                  <a:pt x="235293" y="174171"/>
                </a:cubicBezTo>
                <a:cubicBezTo>
                  <a:pt x="310855" y="179046"/>
                  <a:pt x="362532" y="183283"/>
                  <a:pt x="438493" y="195943"/>
                </a:cubicBezTo>
                <a:cubicBezTo>
                  <a:pt x="460492" y="199610"/>
                  <a:pt x="482076" y="205442"/>
                  <a:pt x="503807" y="210457"/>
                </a:cubicBezTo>
                <a:cubicBezTo>
                  <a:pt x="513526" y="212700"/>
                  <a:pt x="523023" y="215930"/>
                  <a:pt x="532836" y="217714"/>
                </a:cubicBezTo>
                <a:cubicBezTo>
                  <a:pt x="549665" y="220774"/>
                  <a:pt x="566703" y="222552"/>
                  <a:pt x="583636" y="224971"/>
                </a:cubicBezTo>
                <a:cubicBezTo>
                  <a:pt x="590893" y="227390"/>
                  <a:pt x="598245" y="229542"/>
                  <a:pt x="605407" y="232228"/>
                </a:cubicBezTo>
                <a:cubicBezTo>
                  <a:pt x="617605" y="236802"/>
                  <a:pt x="629215" y="243000"/>
                  <a:pt x="641693" y="246743"/>
                </a:cubicBezTo>
                <a:cubicBezTo>
                  <a:pt x="668875" y="254898"/>
                  <a:pt x="720034" y="258673"/>
                  <a:pt x="743293" y="261257"/>
                </a:cubicBezTo>
                <a:cubicBezTo>
                  <a:pt x="752969" y="263676"/>
                  <a:pt x="762585" y="266350"/>
                  <a:pt x="772322" y="268514"/>
                </a:cubicBezTo>
                <a:cubicBezTo>
                  <a:pt x="784363" y="271190"/>
                  <a:pt x="796793" y="272227"/>
                  <a:pt x="808607" y="275771"/>
                </a:cubicBezTo>
                <a:cubicBezTo>
                  <a:pt x="861421" y="291616"/>
                  <a:pt x="827313" y="290810"/>
                  <a:pt x="881179" y="297543"/>
                </a:cubicBezTo>
                <a:cubicBezTo>
                  <a:pt x="1067565" y="320841"/>
                  <a:pt x="1508948" y="311825"/>
                  <a:pt x="1527064" y="312057"/>
                </a:cubicBezTo>
                <a:cubicBezTo>
                  <a:pt x="1577864" y="319314"/>
                  <a:pt x="1629145" y="323763"/>
                  <a:pt x="1679464" y="333828"/>
                </a:cubicBezTo>
                <a:cubicBezTo>
                  <a:pt x="1691559" y="336247"/>
                  <a:pt x="1703510" y="339556"/>
                  <a:pt x="1715750" y="341086"/>
                </a:cubicBezTo>
                <a:cubicBezTo>
                  <a:pt x="1742263" y="344400"/>
                  <a:pt x="1768969" y="345924"/>
                  <a:pt x="1795579" y="348343"/>
                </a:cubicBezTo>
                <a:cubicBezTo>
                  <a:pt x="1817350" y="355600"/>
                  <a:pt x="1838827" y="363810"/>
                  <a:pt x="1860893" y="370114"/>
                </a:cubicBezTo>
                <a:cubicBezTo>
                  <a:pt x="1872753" y="373503"/>
                  <a:pt x="1885118" y="374786"/>
                  <a:pt x="1897179" y="377371"/>
                </a:cubicBezTo>
                <a:cubicBezTo>
                  <a:pt x="1918986" y="382044"/>
                  <a:pt x="1940463" y="388408"/>
                  <a:pt x="1962493" y="391886"/>
                </a:cubicBezTo>
                <a:cubicBezTo>
                  <a:pt x="2020805" y="401093"/>
                  <a:pt x="2135240" y="403647"/>
                  <a:pt x="2180207" y="406400"/>
                </a:cubicBezTo>
                <a:lnTo>
                  <a:pt x="2390664" y="420914"/>
                </a:lnTo>
                <a:cubicBezTo>
                  <a:pt x="2552740" y="418495"/>
                  <a:pt x="2714939" y="420405"/>
                  <a:pt x="2876893" y="413657"/>
                </a:cubicBezTo>
                <a:cubicBezTo>
                  <a:pt x="2889909" y="413115"/>
                  <a:pt x="2900981" y="403717"/>
                  <a:pt x="2913179" y="399143"/>
                </a:cubicBezTo>
                <a:cubicBezTo>
                  <a:pt x="2920342" y="396457"/>
                  <a:pt x="2927529" y="393741"/>
                  <a:pt x="2934950" y="391886"/>
                </a:cubicBezTo>
                <a:cubicBezTo>
                  <a:pt x="3041017" y="365368"/>
                  <a:pt x="2860861" y="421419"/>
                  <a:pt x="3058322" y="355600"/>
                </a:cubicBezTo>
                <a:cubicBezTo>
                  <a:pt x="3063160" y="348343"/>
                  <a:pt x="3065739" y="338898"/>
                  <a:pt x="3072836" y="333828"/>
                </a:cubicBezTo>
                <a:cubicBezTo>
                  <a:pt x="3169051" y="265102"/>
                  <a:pt x="3060204" y="368232"/>
                  <a:pt x="3130893" y="297543"/>
                </a:cubicBezTo>
                <a:cubicBezTo>
                  <a:pt x="3133312" y="285448"/>
                  <a:pt x="3141395" y="273157"/>
                  <a:pt x="3138150" y="261257"/>
                </a:cubicBezTo>
                <a:cubicBezTo>
                  <a:pt x="3129788" y="230595"/>
                  <a:pt x="3110884" y="217320"/>
                  <a:pt x="3087350" y="203200"/>
                </a:cubicBezTo>
                <a:cubicBezTo>
                  <a:pt x="2992164" y="146088"/>
                  <a:pt x="3035519" y="173999"/>
                  <a:pt x="2862379" y="145143"/>
                </a:cubicBezTo>
                <a:cubicBezTo>
                  <a:pt x="2855122" y="140305"/>
                  <a:pt x="2848408" y="134529"/>
                  <a:pt x="2840607" y="130628"/>
                </a:cubicBezTo>
                <a:cubicBezTo>
                  <a:pt x="2833765" y="127207"/>
                  <a:pt x="2826163" y="125569"/>
                  <a:pt x="2818836" y="123371"/>
                </a:cubicBezTo>
                <a:cubicBezTo>
                  <a:pt x="2801968" y="118311"/>
                  <a:pt x="2784743" y="114426"/>
                  <a:pt x="2768036" y="108857"/>
                </a:cubicBezTo>
                <a:cubicBezTo>
                  <a:pt x="2696637" y="85058"/>
                  <a:pt x="2766840" y="97903"/>
                  <a:pt x="2659179" y="72571"/>
                </a:cubicBezTo>
                <a:cubicBezTo>
                  <a:pt x="2642528" y="68653"/>
                  <a:pt x="2625312" y="67733"/>
                  <a:pt x="2608379" y="65314"/>
                </a:cubicBezTo>
                <a:cubicBezTo>
                  <a:pt x="2579350" y="53219"/>
                  <a:pt x="2551531" y="37667"/>
                  <a:pt x="2521293" y="29028"/>
                </a:cubicBezTo>
                <a:cubicBezTo>
                  <a:pt x="2500231" y="23010"/>
                  <a:pt x="2477884" y="21619"/>
                  <a:pt x="2455979" y="21771"/>
                </a:cubicBezTo>
                <a:lnTo>
                  <a:pt x="1476264" y="36286"/>
                </a:lnTo>
                <a:cubicBezTo>
                  <a:pt x="1459331" y="38705"/>
                  <a:pt x="1442190" y="39959"/>
                  <a:pt x="1425464" y="43543"/>
                </a:cubicBezTo>
                <a:cubicBezTo>
                  <a:pt x="1408244" y="47233"/>
                  <a:pt x="1391654" y="53423"/>
                  <a:pt x="1374664" y="58057"/>
                </a:cubicBezTo>
                <a:cubicBezTo>
                  <a:pt x="1365042" y="60681"/>
                  <a:pt x="1355388" y="63224"/>
                  <a:pt x="1345636" y="65314"/>
                </a:cubicBezTo>
                <a:cubicBezTo>
                  <a:pt x="1321514" y="70483"/>
                  <a:pt x="1297311" y="75282"/>
                  <a:pt x="1273064" y="79828"/>
                </a:cubicBezTo>
                <a:cubicBezTo>
                  <a:pt x="1258602" y="82540"/>
                  <a:pt x="1243739" y="83295"/>
                  <a:pt x="1229522" y="87086"/>
                </a:cubicBezTo>
                <a:cubicBezTo>
                  <a:pt x="1207348" y="92999"/>
                  <a:pt x="1187156" y="108857"/>
                  <a:pt x="1164207" y="108857"/>
                </a:cubicBezTo>
                <a:lnTo>
                  <a:pt x="1084379" y="108857"/>
                </a:lnTo>
              </a:path>
            </a:pathLst>
          </a:cu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0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23" y="27532"/>
            <a:ext cx="9871725" cy="68304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3" y="15329"/>
            <a:ext cx="2123866" cy="68548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3996" y="15329"/>
            <a:ext cx="8338668" cy="46008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52579" y="4615543"/>
            <a:ext cx="8410085" cy="2242457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ular Callout 7"/>
          <p:cNvSpPr/>
          <p:nvPr/>
        </p:nvSpPr>
        <p:spPr>
          <a:xfrm>
            <a:off x="6589484" y="3498579"/>
            <a:ext cx="2648857" cy="844143"/>
          </a:xfrm>
          <a:prstGeom prst="wedgeRectCallout">
            <a:avLst>
              <a:gd name="adj1" fmla="val -140011"/>
              <a:gd name="adj2" fmla="val -137447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1. Create questions here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6519264" y="1507694"/>
            <a:ext cx="2648857" cy="844143"/>
          </a:xfrm>
          <a:prstGeom prst="wedgeRectCallout">
            <a:avLst>
              <a:gd name="adj1" fmla="val -139737"/>
              <a:gd name="adj2" fmla="val -113375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2. Combine questions into a test here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577507" y="5704115"/>
            <a:ext cx="3138907" cy="420914"/>
          </a:xfrm>
          <a:custGeom>
            <a:avLst/>
            <a:gdLst>
              <a:gd name="connsiteX0" fmla="*/ 1142436 w 3138907"/>
              <a:gd name="connsiteY0" fmla="*/ 94343 h 420914"/>
              <a:gd name="connsiteX1" fmla="*/ 881179 w 3138907"/>
              <a:gd name="connsiteY1" fmla="*/ 94343 h 420914"/>
              <a:gd name="connsiteX2" fmla="*/ 837636 w 3138907"/>
              <a:gd name="connsiteY2" fmla="*/ 87086 h 420914"/>
              <a:gd name="connsiteX3" fmla="*/ 677979 w 3138907"/>
              <a:gd name="connsiteY3" fmla="*/ 65314 h 420914"/>
              <a:gd name="connsiteX4" fmla="*/ 569122 w 3138907"/>
              <a:gd name="connsiteY4" fmla="*/ 50800 h 420914"/>
              <a:gd name="connsiteX5" fmla="*/ 474779 w 3138907"/>
              <a:gd name="connsiteY5" fmla="*/ 29028 h 420914"/>
              <a:gd name="connsiteX6" fmla="*/ 431236 w 3138907"/>
              <a:gd name="connsiteY6" fmla="*/ 14514 h 420914"/>
              <a:gd name="connsiteX7" fmla="*/ 365922 w 3138907"/>
              <a:gd name="connsiteY7" fmla="*/ 7257 h 420914"/>
              <a:gd name="connsiteX8" fmla="*/ 329636 w 3138907"/>
              <a:gd name="connsiteY8" fmla="*/ 0 h 420914"/>
              <a:gd name="connsiteX9" fmla="*/ 68379 w 3138907"/>
              <a:gd name="connsiteY9" fmla="*/ 7257 h 420914"/>
              <a:gd name="connsiteX10" fmla="*/ 61122 w 3138907"/>
              <a:gd name="connsiteY10" fmla="*/ 29028 h 420914"/>
              <a:gd name="connsiteX11" fmla="*/ 24836 w 3138907"/>
              <a:gd name="connsiteY11" fmla="*/ 72571 h 420914"/>
              <a:gd name="connsiteX12" fmla="*/ 17579 w 3138907"/>
              <a:gd name="connsiteY12" fmla="*/ 108857 h 420914"/>
              <a:gd name="connsiteX13" fmla="*/ 24836 w 3138907"/>
              <a:gd name="connsiteY13" fmla="*/ 159657 h 420914"/>
              <a:gd name="connsiteX14" fmla="*/ 104664 w 3138907"/>
              <a:gd name="connsiteY14" fmla="*/ 166914 h 420914"/>
              <a:gd name="connsiteX15" fmla="*/ 235293 w 3138907"/>
              <a:gd name="connsiteY15" fmla="*/ 174171 h 420914"/>
              <a:gd name="connsiteX16" fmla="*/ 438493 w 3138907"/>
              <a:gd name="connsiteY16" fmla="*/ 195943 h 420914"/>
              <a:gd name="connsiteX17" fmla="*/ 503807 w 3138907"/>
              <a:gd name="connsiteY17" fmla="*/ 210457 h 420914"/>
              <a:gd name="connsiteX18" fmla="*/ 532836 w 3138907"/>
              <a:gd name="connsiteY18" fmla="*/ 217714 h 420914"/>
              <a:gd name="connsiteX19" fmla="*/ 583636 w 3138907"/>
              <a:gd name="connsiteY19" fmla="*/ 224971 h 420914"/>
              <a:gd name="connsiteX20" fmla="*/ 605407 w 3138907"/>
              <a:gd name="connsiteY20" fmla="*/ 232228 h 420914"/>
              <a:gd name="connsiteX21" fmla="*/ 641693 w 3138907"/>
              <a:gd name="connsiteY21" fmla="*/ 246743 h 420914"/>
              <a:gd name="connsiteX22" fmla="*/ 743293 w 3138907"/>
              <a:gd name="connsiteY22" fmla="*/ 261257 h 420914"/>
              <a:gd name="connsiteX23" fmla="*/ 772322 w 3138907"/>
              <a:gd name="connsiteY23" fmla="*/ 268514 h 420914"/>
              <a:gd name="connsiteX24" fmla="*/ 808607 w 3138907"/>
              <a:gd name="connsiteY24" fmla="*/ 275771 h 420914"/>
              <a:gd name="connsiteX25" fmla="*/ 881179 w 3138907"/>
              <a:gd name="connsiteY25" fmla="*/ 297543 h 420914"/>
              <a:gd name="connsiteX26" fmla="*/ 1527064 w 3138907"/>
              <a:gd name="connsiteY26" fmla="*/ 312057 h 420914"/>
              <a:gd name="connsiteX27" fmla="*/ 1679464 w 3138907"/>
              <a:gd name="connsiteY27" fmla="*/ 333828 h 420914"/>
              <a:gd name="connsiteX28" fmla="*/ 1715750 w 3138907"/>
              <a:gd name="connsiteY28" fmla="*/ 341086 h 420914"/>
              <a:gd name="connsiteX29" fmla="*/ 1795579 w 3138907"/>
              <a:gd name="connsiteY29" fmla="*/ 348343 h 420914"/>
              <a:gd name="connsiteX30" fmla="*/ 1860893 w 3138907"/>
              <a:gd name="connsiteY30" fmla="*/ 370114 h 420914"/>
              <a:gd name="connsiteX31" fmla="*/ 1897179 w 3138907"/>
              <a:gd name="connsiteY31" fmla="*/ 377371 h 420914"/>
              <a:gd name="connsiteX32" fmla="*/ 1962493 w 3138907"/>
              <a:gd name="connsiteY32" fmla="*/ 391886 h 420914"/>
              <a:gd name="connsiteX33" fmla="*/ 2180207 w 3138907"/>
              <a:gd name="connsiteY33" fmla="*/ 406400 h 420914"/>
              <a:gd name="connsiteX34" fmla="*/ 2390664 w 3138907"/>
              <a:gd name="connsiteY34" fmla="*/ 420914 h 420914"/>
              <a:gd name="connsiteX35" fmla="*/ 2876893 w 3138907"/>
              <a:gd name="connsiteY35" fmla="*/ 413657 h 420914"/>
              <a:gd name="connsiteX36" fmla="*/ 2913179 w 3138907"/>
              <a:gd name="connsiteY36" fmla="*/ 399143 h 420914"/>
              <a:gd name="connsiteX37" fmla="*/ 2934950 w 3138907"/>
              <a:gd name="connsiteY37" fmla="*/ 391886 h 420914"/>
              <a:gd name="connsiteX38" fmla="*/ 3058322 w 3138907"/>
              <a:gd name="connsiteY38" fmla="*/ 355600 h 420914"/>
              <a:gd name="connsiteX39" fmla="*/ 3072836 w 3138907"/>
              <a:gd name="connsiteY39" fmla="*/ 333828 h 420914"/>
              <a:gd name="connsiteX40" fmla="*/ 3130893 w 3138907"/>
              <a:gd name="connsiteY40" fmla="*/ 297543 h 420914"/>
              <a:gd name="connsiteX41" fmla="*/ 3138150 w 3138907"/>
              <a:gd name="connsiteY41" fmla="*/ 261257 h 420914"/>
              <a:gd name="connsiteX42" fmla="*/ 3087350 w 3138907"/>
              <a:gd name="connsiteY42" fmla="*/ 203200 h 420914"/>
              <a:gd name="connsiteX43" fmla="*/ 2862379 w 3138907"/>
              <a:gd name="connsiteY43" fmla="*/ 145143 h 420914"/>
              <a:gd name="connsiteX44" fmla="*/ 2840607 w 3138907"/>
              <a:gd name="connsiteY44" fmla="*/ 130628 h 420914"/>
              <a:gd name="connsiteX45" fmla="*/ 2818836 w 3138907"/>
              <a:gd name="connsiteY45" fmla="*/ 123371 h 420914"/>
              <a:gd name="connsiteX46" fmla="*/ 2768036 w 3138907"/>
              <a:gd name="connsiteY46" fmla="*/ 108857 h 420914"/>
              <a:gd name="connsiteX47" fmla="*/ 2659179 w 3138907"/>
              <a:gd name="connsiteY47" fmla="*/ 72571 h 420914"/>
              <a:gd name="connsiteX48" fmla="*/ 2608379 w 3138907"/>
              <a:gd name="connsiteY48" fmla="*/ 65314 h 420914"/>
              <a:gd name="connsiteX49" fmla="*/ 2521293 w 3138907"/>
              <a:gd name="connsiteY49" fmla="*/ 29028 h 420914"/>
              <a:gd name="connsiteX50" fmla="*/ 2455979 w 3138907"/>
              <a:gd name="connsiteY50" fmla="*/ 21771 h 420914"/>
              <a:gd name="connsiteX51" fmla="*/ 1476264 w 3138907"/>
              <a:gd name="connsiteY51" fmla="*/ 36286 h 420914"/>
              <a:gd name="connsiteX52" fmla="*/ 1425464 w 3138907"/>
              <a:gd name="connsiteY52" fmla="*/ 43543 h 420914"/>
              <a:gd name="connsiteX53" fmla="*/ 1374664 w 3138907"/>
              <a:gd name="connsiteY53" fmla="*/ 58057 h 420914"/>
              <a:gd name="connsiteX54" fmla="*/ 1345636 w 3138907"/>
              <a:gd name="connsiteY54" fmla="*/ 65314 h 420914"/>
              <a:gd name="connsiteX55" fmla="*/ 1273064 w 3138907"/>
              <a:gd name="connsiteY55" fmla="*/ 79828 h 420914"/>
              <a:gd name="connsiteX56" fmla="*/ 1229522 w 3138907"/>
              <a:gd name="connsiteY56" fmla="*/ 87086 h 420914"/>
              <a:gd name="connsiteX57" fmla="*/ 1164207 w 3138907"/>
              <a:gd name="connsiteY57" fmla="*/ 108857 h 420914"/>
              <a:gd name="connsiteX58" fmla="*/ 1084379 w 3138907"/>
              <a:gd name="connsiteY58" fmla="*/ 108857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38907" h="420914">
                <a:moveTo>
                  <a:pt x="1142436" y="94343"/>
                </a:moveTo>
                <a:cubicBezTo>
                  <a:pt x="1014427" y="105010"/>
                  <a:pt x="1050575" y="105636"/>
                  <a:pt x="881179" y="94343"/>
                </a:cubicBezTo>
                <a:cubicBezTo>
                  <a:pt x="866497" y="93364"/>
                  <a:pt x="852203" y="89167"/>
                  <a:pt x="837636" y="87086"/>
                </a:cubicBezTo>
                <a:cubicBezTo>
                  <a:pt x="784464" y="79490"/>
                  <a:pt x="730087" y="78341"/>
                  <a:pt x="677979" y="65314"/>
                </a:cubicBezTo>
                <a:cubicBezTo>
                  <a:pt x="623029" y="51577"/>
                  <a:pt x="658883" y="58960"/>
                  <a:pt x="569122" y="50800"/>
                </a:cubicBezTo>
                <a:cubicBezTo>
                  <a:pt x="537674" y="43543"/>
                  <a:pt x="505991" y="37242"/>
                  <a:pt x="474779" y="29028"/>
                </a:cubicBezTo>
                <a:cubicBezTo>
                  <a:pt x="459983" y="25134"/>
                  <a:pt x="446238" y="17514"/>
                  <a:pt x="431236" y="14514"/>
                </a:cubicBezTo>
                <a:cubicBezTo>
                  <a:pt x="409756" y="10218"/>
                  <a:pt x="387607" y="10355"/>
                  <a:pt x="365922" y="7257"/>
                </a:cubicBezTo>
                <a:cubicBezTo>
                  <a:pt x="353711" y="5513"/>
                  <a:pt x="341731" y="2419"/>
                  <a:pt x="329636" y="0"/>
                </a:cubicBezTo>
                <a:cubicBezTo>
                  <a:pt x="242550" y="2419"/>
                  <a:pt x="154994" y="-2107"/>
                  <a:pt x="68379" y="7257"/>
                </a:cubicBezTo>
                <a:cubicBezTo>
                  <a:pt x="60774" y="8079"/>
                  <a:pt x="64135" y="21997"/>
                  <a:pt x="61122" y="29028"/>
                </a:cubicBezTo>
                <a:cubicBezTo>
                  <a:pt x="46390" y="63402"/>
                  <a:pt x="52639" y="54036"/>
                  <a:pt x="24836" y="72571"/>
                </a:cubicBezTo>
                <a:cubicBezTo>
                  <a:pt x="22417" y="84666"/>
                  <a:pt x="21910" y="97308"/>
                  <a:pt x="17579" y="108857"/>
                </a:cubicBezTo>
                <a:cubicBezTo>
                  <a:pt x="10830" y="126853"/>
                  <a:pt x="-22244" y="142842"/>
                  <a:pt x="24836" y="159657"/>
                </a:cubicBezTo>
                <a:cubicBezTo>
                  <a:pt x="49998" y="168644"/>
                  <a:pt x="78008" y="165076"/>
                  <a:pt x="104664" y="166914"/>
                </a:cubicBezTo>
                <a:cubicBezTo>
                  <a:pt x="148171" y="169914"/>
                  <a:pt x="191773" y="171363"/>
                  <a:pt x="235293" y="174171"/>
                </a:cubicBezTo>
                <a:cubicBezTo>
                  <a:pt x="310855" y="179046"/>
                  <a:pt x="362532" y="183283"/>
                  <a:pt x="438493" y="195943"/>
                </a:cubicBezTo>
                <a:cubicBezTo>
                  <a:pt x="460492" y="199610"/>
                  <a:pt x="482076" y="205442"/>
                  <a:pt x="503807" y="210457"/>
                </a:cubicBezTo>
                <a:cubicBezTo>
                  <a:pt x="513526" y="212700"/>
                  <a:pt x="523023" y="215930"/>
                  <a:pt x="532836" y="217714"/>
                </a:cubicBezTo>
                <a:cubicBezTo>
                  <a:pt x="549665" y="220774"/>
                  <a:pt x="566703" y="222552"/>
                  <a:pt x="583636" y="224971"/>
                </a:cubicBezTo>
                <a:cubicBezTo>
                  <a:pt x="590893" y="227390"/>
                  <a:pt x="598245" y="229542"/>
                  <a:pt x="605407" y="232228"/>
                </a:cubicBezTo>
                <a:cubicBezTo>
                  <a:pt x="617605" y="236802"/>
                  <a:pt x="629215" y="243000"/>
                  <a:pt x="641693" y="246743"/>
                </a:cubicBezTo>
                <a:cubicBezTo>
                  <a:pt x="668875" y="254898"/>
                  <a:pt x="720034" y="258673"/>
                  <a:pt x="743293" y="261257"/>
                </a:cubicBezTo>
                <a:cubicBezTo>
                  <a:pt x="752969" y="263676"/>
                  <a:pt x="762585" y="266350"/>
                  <a:pt x="772322" y="268514"/>
                </a:cubicBezTo>
                <a:cubicBezTo>
                  <a:pt x="784363" y="271190"/>
                  <a:pt x="796793" y="272227"/>
                  <a:pt x="808607" y="275771"/>
                </a:cubicBezTo>
                <a:cubicBezTo>
                  <a:pt x="861421" y="291616"/>
                  <a:pt x="827313" y="290810"/>
                  <a:pt x="881179" y="297543"/>
                </a:cubicBezTo>
                <a:cubicBezTo>
                  <a:pt x="1067565" y="320841"/>
                  <a:pt x="1508948" y="311825"/>
                  <a:pt x="1527064" y="312057"/>
                </a:cubicBezTo>
                <a:cubicBezTo>
                  <a:pt x="1577864" y="319314"/>
                  <a:pt x="1629145" y="323763"/>
                  <a:pt x="1679464" y="333828"/>
                </a:cubicBezTo>
                <a:cubicBezTo>
                  <a:pt x="1691559" y="336247"/>
                  <a:pt x="1703510" y="339556"/>
                  <a:pt x="1715750" y="341086"/>
                </a:cubicBezTo>
                <a:cubicBezTo>
                  <a:pt x="1742263" y="344400"/>
                  <a:pt x="1768969" y="345924"/>
                  <a:pt x="1795579" y="348343"/>
                </a:cubicBezTo>
                <a:cubicBezTo>
                  <a:pt x="1817350" y="355600"/>
                  <a:pt x="1838827" y="363810"/>
                  <a:pt x="1860893" y="370114"/>
                </a:cubicBezTo>
                <a:cubicBezTo>
                  <a:pt x="1872753" y="373503"/>
                  <a:pt x="1885118" y="374786"/>
                  <a:pt x="1897179" y="377371"/>
                </a:cubicBezTo>
                <a:cubicBezTo>
                  <a:pt x="1918986" y="382044"/>
                  <a:pt x="1940463" y="388408"/>
                  <a:pt x="1962493" y="391886"/>
                </a:cubicBezTo>
                <a:cubicBezTo>
                  <a:pt x="2020805" y="401093"/>
                  <a:pt x="2135240" y="403647"/>
                  <a:pt x="2180207" y="406400"/>
                </a:cubicBezTo>
                <a:lnTo>
                  <a:pt x="2390664" y="420914"/>
                </a:lnTo>
                <a:cubicBezTo>
                  <a:pt x="2552740" y="418495"/>
                  <a:pt x="2714939" y="420405"/>
                  <a:pt x="2876893" y="413657"/>
                </a:cubicBezTo>
                <a:cubicBezTo>
                  <a:pt x="2889909" y="413115"/>
                  <a:pt x="2900981" y="403717"/>
                  <a:pt x="2913179" y="399143"/>
                </a:cubicBezTo>
                <a:cubicBezTo>
                  <a:pt x="2920342" y="396457"/>
                  <a:pt x="2927529" y="393741"/>
                  <a:pt x="2934950" y="391886"/>
                </a:cubicBezTo>
                <a:cubicBezTo>
                  <a:pt x="3041017" y="365368"/>
                  <a:pt x="2860861" y="421419"/>
                  <a:pt x="3058322" y="355600"/>
                </a:cubicBezTo>
                <a:cubicBezTo>
                  <a:pt x="3063160" y="348343"/>
                  <a:pt x="3065739" y="338898"/>
                  <a:pt x="3072836" y="333828"/>
                </a:cubicBezTo>
                <a:cubicBezTo>
                  <a:pt x="3169051" y="265102"/>
                  <a:pt x="3060204" y="368232"/>
                  <a:pt x="3130893" y="297543"/>
                </a:cubicBezTo>
                <a:cubicBezTo>
                  <a:pt x="3133312" y="285448"/>
                  <a:pt x="3141395" y="273157"/>
                  <a:pt x="3138150" y="261257"/>
                </a:cubicBezTo>
                <a:cubicBezTo>
                  <a:pt x="3129788" y="230595"/>
                  <a:pt x="3110884" y="217320"/>
                  <a:pt x="3087350" y="203200"/>
                </a:cubicBezTo>
                <a:cubicBezTo>
                  <a:pt x="2992164" y="146088"/>
                  <a:pt x="3035519" y="173999"/>
                  <a:pt x="2862379" y="145143"/>
                </a:cubicBezTo>
                <a:cubicBezTo>
                  <a:pt x="2855122" y="140305"/>
                  <a:pt x="2848408" y="134529"/>
                  <a:pt x="2840607" y="130628"/>
                </a:cubicBezTo>
                <a:cubicBezTo>
                  <a:pt x="2833765" y="127207"/>
                  <a:pt x="2826163" y="125569"/>
                  <a:pt x="2818836" y="123371"/>
                </a:cubicBezTo>
                <a:cubicBezTo>
                  <a:pt x="2801968" y="118311"/>
                  <a:pt x="2784743" y="114426"/>
                  <a:pt x="2768036" y="108857"/>
                </a:cubicBezTo>
                <a:cubicBezTo>
                  <a:pt x="2696637" y="85058"/>
                  <a:pt x="2766840" y="97903"/>
                  <a:pt x="2659179" y="72571"/>
                </a:cubicBezTo>
                <a:cubicBezTo>
                  <a:pt x="2642528" y="68653"/>
                  <a:pt x="2625312" y="67733"/>
                  <a:pt x="2608379" y="65314"/>
                </a:cubicBezTo>
                <a:cubicBezTo>
                  <a:pt x="2579350" y="53219"/>
                  <a:pt x="2551531" y="37667"/>
                  <a:pt x="2521293" y="29028"/>
                </a:cubicBezTo>
                <a:cubicBezTo>
                  <a:pt x="2500231" y="23010"/>
                  <a:pt x="2477884" y="21619"/>
                  <a:pt x="2455979" y="21771"/>
                </a:cubicBezTo>
                <a:lnTo>
                  <a:pt x="1476264" y="36286"/>
                </a:lnTo>
                <a:cubicBezTo>
                  <a:pt x="1459331" y="38705"/>
                  <a:pt x="1442190" y="39959"/>
                  <a:pt x="1425464" y="43543"/>
                </a:cubicBezTo>
                <a:cubicBezTo>
                  <a:pt x="1408244" y="47233"/>
                  <a:pt x="1391654" y="53423"/>
                  <a:pt x="1374664" y="58057"/>
                </a:cubicBezTo>
                <a:cubicBezTo>
                  <a:pt x="1365042" y="60681"/>
                  <a:pt x="1355388" y="63224"/>
                  <a:pt x="1345636" y="65314"/>
                </a:cubicBezTo>
                <a:cubicBezTo>
                  <a:pt x="1321514" y="70483"/>
                  <a:pt x="1297311" y="75282"/>
                  <a:pt x="1273064" y="79828"/>
                </a:cubicBezTo>
                <a:cubicBezTo>
                  <a:pt x="1258602" y="82540"/>
                  <a:pt x="1243739" y="83295"/>
                  <a:pt x="1229522" y="87086"/>
                </a:cubicBezTo>
                <a:cubicBezTo>
                  <a:pt x="1207348" y="92999"/>
                  <a:pt x="1187156" y="108857"/>
                  <a:pt x="1164207" y="108857"/>
                </a:cubicBezTo>
                <a:lnTo>
                  <a:pt x="1084379" y="108857"/>
                </a:lnTo>
              </a:path>
            </a:pathLst>
          </a:custGeom>
          <a:noFill/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2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3513" y="2580555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Calculated Formula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3513" y="3296024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Calculated Numeric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39370" y="3964840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Either / Or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87656" y="1869596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Essay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87656" y="3297894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File Response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13513" y="4679580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Fill in Multiple Blanks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3513" y="3987802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Fill in the Blank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13513" y="5394322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Hot Spot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13513" y="1865086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Jumbled Sentence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39370" y="4679580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Matching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39370" y="2554518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Multiple Answer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hlinkHover r:id="" action="ppaction://noaction" highlightClick="1"/>
          </p:cNvPr>
          <p:cNvSpPr/>
          <p:nvPr/>
        </p:nvSpPr>
        <p:spPr>
          <a:xfrm>
            <a:off x="1139370" y="1865087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Multiple Choice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87656" y="4679580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Opinion Scale / Likert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39370" y="5394323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Ordering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287656" y="3987802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Quiz Bowl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287656" y="2580555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Short Answer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39370" y="3259679"/>
            <a:ext cx="2997200" cy="5805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True / False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63256" y="486228"/>
            <a:ext cx="5682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Available Question Types</a:t>
            </a:r>
            <a:endParaRPr lang="en-US" sz="4000" b="1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4" y="119573"/>
            <a:ext cx="1428637" cy="139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3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7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8610600" y="435768"/>
            <a:ext cx="3098007" cy="295808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78694" y="435768"/>
            <a:ext cx="6764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BLACKBOARD TESTS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4008" y="1713024"/>
            <a:ext cx="8328592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200" dirty="0" smtClean="0"/>
              <a:t>Cons</a:t>
            </a:r>
            <a:r>
              <a:rPr lang="en-US" sz="3200" dirty="0"/>
              <a:t>:</a:t>
            </a:r>
          </a:p>
          <a:p>
            <a:pPr marL="457200" indent="-457200">
              <a:spcAft>
                <a:spcPts val="1800"/>
              </a:spcAft>
              <a:buClr>
                <a:srgbClr val="FF660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Students need </a:t>
            </a:r>
            <a:r>
              <a:rPr lang="en-US" sz="2800" dirty="0"/>
              <a:t>a charged computer &amp; </a:t>
            </a:r>
            <a:r>
              <a:rPr lang="en-US" sz="2800" dirty="0" smtClean="0"/>
              <a:t>Wi-Fi.</a:t>
            </a:r>
          </a:p>
          <a:p>
            <a:pPr marL="457200" indent="-457200">
              <a:spcAft>
                <a:spcPts val="1800"/>
              </a:spcAft>
              <a:buClr>
                <a:srgbClr val="FF660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Takes time to set up, but takes only 1 semester.</a:t>
            </a:r>
          </a:p>
        </p:txBody>
      </p:sp>
    </p:spTree>
    <p:extLst>
      <p:ext uri="{BB962C8B-B14F-4D97-AF65-F5344CB8AC3E}">
        <p14:creationId xmlns:p14="http://schemas.microsoft.com/office/powerpoint/2010/main" val="143825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8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8610600" y="435768"/>
            <a:ext cx="3098007" cy="295808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78694" y="435768"/>
            <a:ext cx="664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BLACKBOARD TESTS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694" y="1488435"/>
            <a:ext cx="10081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3200" dirty="0" smtClean="0"/>
              <a:t>Pros</a:t>
            </a:r>
            <a:r>
              <a:rPr lang="en-US" sz="3200" dirty="0"/>
              <a:t> </a:t>
            </a:r>
            <a:r>
              <a:rPr lang="en-US" sz="3200" dirty="0" smtClean="0"/>
              <a:t>(for </a:t>
            </a:r>
            <a:r>
              <a:rPr lang="en-US" sz="3200" dirty="0" smtClean="0">
                <a:solidFill>
                  <a:srgbClr val="00B050"/>
                </a:solidFill>
              </a:rPr>
              <a:t>instructor</a:t>
            </a:r>
            <a:r>
              <a:rPr lang="en-US" sz="3200" dirty="0" smtClean="0"/>
              <a:t>):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78694" y="2224795"/>
            <a:ext cx="1008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Environmentally friendly: No </a:t>
            </a:r>
            <a:r>
              <a:rPr lang="en-US" sz="2800" dirty="0"/>
              <a:t>more paper wasted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672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A863E-11A8-40CC-8596-F292521B5260}" type="slidenum">
              <a:rPr lang="en-US" smtClean="0"/>
              <a:t>9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8610600" y="435768"/>
            <a:ext cx="3098007" cy="295808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78694" y="435768"/>
            <a:ext cx="664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BLACKBOARD TESTS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694" y="1488435"/>
            <a:ext cx="11213306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3200" dirty="0" smtClean="0"/>
              <a:t>Pros</a:t>
            </a:r>
            <a:r>
              <a:rPr lang="en-US" sz="3200" dirty="0"/>
              <a:t> </a:t>
            </a:r>
            <a:r>
              <a:rPr lang="en-US" sz="3200" dirty="0" smtClean="0"/>
              <a:t>(for </a:t>
            </a:r>
            <a:r>
              <a:rPr lang="en-US" sz="3200" dirty="0" smtClean="0">
                <a:solidFill>
                  <a:srgbClr val="00B050"/>
                </a:solidFill>
              </a:rPr>
              <a:t>instructor</a:t>
            </a:r>
            <a:r>
              <a:rPr lang="en-US" sz="3200" dirty="0" smtClean="0"/>
              <a:t>):</a:t>
            </a:r>
            <a:endParaRPr lang="en-US" sz="3200" dirty="0"/>
          </a:p>
          <a:p>
            <a:pPr marL="457200" indent="-457200">
              <a:spcAft>
                <a:spcPts val="12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Environmentally friendly: No </a:t>
            </a:r>
            <a:r>
              <a:rPr lang="en-US" sz="2800" dirty="0"/>
              <a:t>more paper wasted.</a:t>
            </a:r>
          </a:p>
          <a:p>
            <a:pPr marL="457200" indent="-457200">
              <a:spcAft>
                <a:spcPts val="12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/>
              <a:t>No more grading</a:t>
            </a:r>
            <a:r>
              <a:rPr lang="en-US" sz="2800" dirty="0" smtClean="0"/>
              <a:t>.</a:t>
            </a:r>
          </a:p>
          <a:p>
            <a:pPr marL="457200" indent="-457200">
              <a:spcAft>
                <a:spcPts val="12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/>
              <a:t>Minimize cheating: Can create many </a:t>
            </a:r>
            <a:r>
              <a:rPr lang="en-US" sz="2800" dirty="0" smtClean="0"/>
              <a:t>versions.</a:t>
            </a:r>
            <a:endParaRPr lang="en-US" sz="2800" dirty="0"/>
          </a:p>
          <a:p>
            <a:pPr>
              <a:spcAft>
                <a:spcPts val="1200"/>
              </a:spcAft>
              <a:buClr>
                <a:srgbClr val="00FF00"/>
              </a:buClr>
            </a:pPr>
            <a:r>
              <a:rPr lang="en-US" sz="2800" dirty="0" smtClean="0"/>
              <a:t>      E.g</a:t>
            </a:r>
            <a:r>
              <a:rPr lang="en-US" sz="2800" dirty="0"/>
              <a:t>., 10 problems </a:t>
            </a:r>
            <a:r>
              <a:rPr lang="en-US" sz="2800" dirty="0">
                <a:sym typeface="Wingdings 2" panose="05020102010507070707" pitchFamily="18" charset="2"/>
              </a:rPr>
              <a:t></a:t>
            </a:r>
            <a:r>
              <a:rPr lang="en-US" sz="2800" dirty="0"/>
              <a:t> 10 versions each = 100 different versions!</a:t>
            </a:r>
          </a:p>
          <a:p>
            <a:pPr marL="457200" indent="-457200">
              <a:spcAft>
                <a:spcPts val="12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50 students? 100? 200? Not a problem! Classes are scalable.</a:t>
            </a:r>
            <a:endParaRPr lang="en-US" sz="2800" dirty="0"/>
          </a:p>
          <a:p>
            <a:pPr marL="457200" indent="-457200">
              <a:spcAft>
                <a:spcPts val="12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/>
              <a:t>You </a:t>
            </a:r>
            <a:r>
              <a:rPr lang="en-US" sz="2800" dirty="0" smtClean="0"/>
              <a:t>design your </a:t>
            </a:r>
            <a:r>
              <a:rPr lang="en-US" sz="2800" dirty="0"/>
              <a:t>own </a:t>
            </a:r>
            <a:r>
              <a:rPr lang="en-US" sz="2800" dirty="0" smtClean="0"/>
              <a:t>questions (&amp; uncover your hidden artistic talent).</a:t>
            </a:r>
            <a:endParaRPr lang="en-US" sz="2800" dirty="0"/>
          </a:p>
          <a:p>
            <a:pPr marL="457200" indent="-457200">
              <a:spcAft>
                <a:spcPts val="600"/>
              </a:spcAft>
              <a:buClr>
                <a:srgbClr val="00FF00"/>
              </a:buClr>
              <a:buFont typeface="Wingdings 2" panose="05020102010507070707" pitchFamily="18" charset="2"/>
              <a:buChar char="¢"/>
            </a:pPr>
            <a:r>
              <a:rPr lang="en-US" sz="2800" dirty="0" smtClean="0"/>
              <a:t>Happy students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smtClean="0"/>
              <a:t>Higher evaluations </a:t>
            </a:r>
            <a:r>
              <a:rPr lang="en-US" sz="2800" dirty="0" smtClean="0">
                <a:sym typeface="Wingdings" panose="05000000000000000000" pitchFamily="2" charset="2"/>
              </a:rPr>
              <a:t> Happy life</a:t>
            </a:r>
            <a:r>
              <a:rPr lang="en-US" sz="2800" dirty="0">
                <a:sym typeface="Wingdings" panose="05000000000000000000" pitchFamily="2" charset="2"/>
              </a:rPr>
              <a:t>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89425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2412</TotalTime>
  <Words>613</Words>
  <Application>Microsoft Office PowerPoint</Application>
  <PresentationFormat>Widescreen</PresentationFormat>
  <Paragraphs>145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Arial Black</vt:lpstr>
      <vt:lpstr>Calibri</vt:lpstr>
      <vt:lpstr>Calibri Light</vt:lpstr>
      <vt:lpstr>Comic Sans MS</vt:lpstr>
      <vt:lpstr>Wingdings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Syracuse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Chernobai</dc:creator>
  <cp:lastModifiedBy>Anna Chernobay</cp:lastModifiedBy>
  <cp:revision>226</cp:revision>
  <dcterms:created xsi:type="dcterms:W3CDTF">2019-02-11T18:56:43Z</dcterms:created>
  <dcterms:modified xsi:type="dcterms:W3CDTF">2020-03-13T12:51:51Z</dcterms:modified>
</cp:coreProperties>
</file>