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 id="2147483670" r:id="rId2"/>
    <p:sldMasterId id="2147483664" r:id="rId3"/>
    <p:sldMasterId id="2147483682" r:id="rId4"/>
  </p:sldMasterIdLst>
  <p:notesMasterIdLst>
    <p:notesMasterId r:id="rId37"/>
  </p:notesMasterIdLst>
  <p:sldIdLst>
    <p:sldId id="284" r:id="rId5"/>
    <p:sldId id="285" r:id="rId6"/>
    <p:sldId id="291" r:id="rId7"/>
    <p:sldId id="286" r:id="rId8"/>
    <p:sldId id="292" r:id="rId9"/>
    <p:sldId id="293" r:id="rId10"/>
    <p:sldId id="287" r:id="rId11"/>
    <p:sldId id="290" r:id="rId12"/>
    <p:sldId id="295" r:id="rId13"/>
    <p:sldId id="296" r:id="rId14"/>
    <p:sldId id="288" r:id="rId15"/>
    <p:sldId id="289" r:id="rId16"/>
    <p:sldId id="280" r:id="rId17"/>
    <p:sldId id="267" r:id="rId18"/>
    <p:sldId id="269" r:id="rId19"/>
    <p:sldId id="268" r:id="rId20"/>
    <p:sldId id="260" r:id="rId21"/>
    <p:sldId id="281" r:id="rId22"/>
    <p:sldId id="270" r:id="rId23"/>
    <p:sldId id="261" r:id="rId24"/>
    <p:sldId id="282" r:id="rId25"/>
    <p:sldId id="272" r:id="rId26"/>
    <p:sldId id="273" r:id="rId27"/>
    <p:sldId id="274" r:id="rId28"/>
    <p:sldId id="271" r:id="rId29"/>
    <p:sldId id="275" r:id="rId30"/>
    <p:sldId id="283" r:id="rId31"/>
    <p:sldId id="276" r:id="rId32"/>
    <p:sldId id="278" r:id="rId33"/>
    <p:sldId id="277" r:id="rId34"/>
    <p:sldId id="263" r:id="rId35"/>
    <p:sldId id="279" r:id="rId3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4" autoAdjust="0"/>
    <p:restoredTop sz="96327"/>
  </p:normalViewPr>
  <p:slideViewPr>
    <p:cSldViewPr snapToGrid="0" snapToObjects="1">
      <p:cViewPr varScale="1">
        <p:scale>
          <a:sx n="150" d="100"/>
          <a:sy n="150" d="100"/>
        </p:scale>
        <p:origin x="96" y="80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71A7AC-ACE2-1A44-94E9-06AA5AD80AF4}" type="datetimeFigureOut">
              <a:rPr lang="en-US" smtClean="0"/>
              <a:t>10/14/2022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B63B5F-994C-4642-87E1-F78D61869F91}" type="slidenum">
              <a:rPr lang="en-US" smtClean="0"/>
              <a:t>‹#›</a:t>
            </a:fld>
            <a:endParaRPr lang="en-US" dirty="0"/>
          </a:p>
        </p:txBody>
      </p:sp>
    </p:spTree>
    <p:extLst>
      <p:ext uri="{BB962C8B-B14F-4D97-AF65-F5344CB8AC3E}">
        <p14:creationId xmlns:p14="http://schemas.microsoft.com/office/powerpoint/2010/main" val="41433398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B63B5F-994C-4642-87E1-F78D61869F91}" type="slidenum">
              <a:rPr lang="en-US" smtClean="0"/>
              <a:t>20</a:t>
            </a:fld>
            <a:endParaRPr lang="en-US" dirty="0"/>
          </a:p>
        </p:txBody>
      </p:sp>
    </p:spTree>
    <p:extLst>
      <p:ext uri="{BB962C8B-B14F-4D97-AF65-F5344CB8AC3E}">
        <p14:creationId xmlns:p14="http://schemas.microsoft.com/office/powerpoint/2010/main" val="1773525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Column">
    <p:spTree>
      <p:nvGrpSpPr>
        <p:cNvPr id="1" name=""/>
        <p:cNvGrpSpPr/>
        <p:nvPr/>
      </p:nvGrpSpPr>
      <p:grpSpPr>
        <a:xfrm>
          <a:off x="0" y="0"/>
          <a:ext cx="0" cy="0"/>
          <a:chOff x="0" y="0"/>
          <a:chExt cx="0" cy="0"/>
        </a:xfrm>
      </p:grpSpPr>
      <p:sp>
        <p:nvSpPr>
          <p:cNvPr id="18" name="Title Placeholder 1">
            <a:extLst>
              <a:ext uri="{FF2B5EF4-FFF2-40B4-BE49-F238E27FC236}">
                <a16:creationId xmlns:a16="http://schemas.microsoft.com/office/drawing/2014/main" id="{2AD4C163-226B-F740-A545-9BEF21278D47}"/>
              </a:ext>
            </a:extLst>
          </p:cNvPr>
          <p:cNvSpPr>
            <a:spLocks noGrp="1"/>
          </p:cNvSpPr>
          <p:nvPr>
            <p:ph type="title" hasCustomPrompt="1"/>
          </p:nvPr>
        </p:nvSpPr>
        <p:spPr>
          <a:xfrm>
            <a:off x="457200" y="302607"/>
            <a:ext cx="8229600" cy="1652325"/>
          </a:xfrm>
          <a:prstGeom prst="rect">
            <a:avLst/>
          </a:prstGeom>
        </p:spPr>
        <p:txBody>
          <a:bodyPr vert="horz" lIns="0" tIns="0" rIns="0" bIns="0" rtlCol="0" anchor="ctr" anchorCtr="0">
            <a:normAutofit/>
          </a:bodyPr>
          <a:lstStyle>
            <a:lvl1pPr>
              <a:lnSpc>
                <a:spcPts val="6280"/>
              </a:lnSpc>
              <a:defRPr/>
            </a:lvl1pPr>
          </a:lstStyle>
          <a:p>
            <a:r>
              <a:rPr lang="en-US" dirty="0"/>
              <a:t>Event Name</a:t>
            </a:r>
          </a:p>
        </p:txBody>
      </p:sp>
      <p:sp>
        <p:nvSpPr>
          <p:cNvPr id="19" name="Text Placeholder 2">
            <a:extLst>
              <a:ext uri="{FF2B5EF4-FFF2-40B4-BE49-F238E27FC236}">
                <a16:creationId xmlns:a16="http://schemas.microsoft.com/office/drawing/2014/main" id="{1866C73C-7CF0-1746-AC6A-33C7FED0CE15}"/>
              </a:ext>
            </a:extLst>
          </p:cNvPr>
          <p:cNvSpPr>
            <a:spLocks noGrp="1"/>
          </p:cNvSpPr>
          <p:nvPr>
            <p:ph idx="1" hasCustomPrompt="1"/>
          </p:nvPr>
        </p:nvSpPr>
        <p:spPr>
          <a:xfrm>
            <a:off x="457200" y="2312894"/>
            <a:ext cx="8229600" cy="2097741"/>
          </a:xfrm>
          <a:prstGeom prst="rect">
            <a:avLst/>
          </a:prstGeom>
        </p:spPr>
        <p:txBody>
          <a:bodyPr vert="horz" lIns="0" tIns="0" rIns="0" bIns="0" rtlCol="0" anchor="t" anchorCtr="0">
            <a:normAutofit/>
          </a:bodyPr>
          <a:lstStyle>
            <a:lvl1pPr>
              <a:defRPr b="0">
                <a:solidFill>
                  <a:schemeClr val="accent1"/>
                </a:solidFill>
              </a:defRPr>
            </a:lvl1pPr>
            <a:lvl2pPr>
              <a:defRPr>
                <a:solidFill>
                  <a:schemeClr val="accent1"/>
                </a:solidFill>
              </a:defRPr>
            </a:lvl2pPr>
            <a:lvl3pPr>
              <a:defRPr>
                <a:solidFill>
                  <a:schemeClr val="accent1"/>
                </a:solidFill>
              </a:defRPr>
            </a:lvl3pPr>
          </a:lstStyle>
          <a:p>
            <a:pPr lvl="0"/>
            <a:r>
              <a:rPr lang="en-US" dirty="0"/>
              <a:t>EVENT DATE, TIME, LOCATION</a:t>
            </a:r>
          </a:p>
          <a:p>
            <a:pPr lvl="1"/>
            <a:r>
              <a:rPr lang="en-US" dirty="0"/>
              <a:t>X:XX-X:XX PM</a:t>
            </a:r>
          </a:p>
          <a:p>
            <a:pPr lvl="2"/>
            <a:r>
              <a:rPr lang="en-US" dirty="0"/>
              <a:t>Room, Building Name</a:t>
            </a:r>
          </a:p>
        </p:txBody>
      </p:sp>
      <p:sp>
        <p:nvSpPr>
          <p:cNvPr id="5" name="Text Placeholder 2">
            <a:extLst>
              <a:ext uri="{FF2B5EF4-FFF2-40B4-BE49-F238E27FC236}">
                <a16:creationId xmlns:a16="http://schemas.microsoft.com/office/drawing/2014/main" id="{09F0138C-F54F-E54A-9011-51A050A7C01D}"/>
              </a:ext>
            </a:extLst>
          </p:cNvPr>
          <p:cNvSpPr>
            <a:spLocks noGrp="1"/>
          </p:cNvSpPr>
          <p:nvPr>
            <p:ph type="body" sz="quarter" idx="10" hasCustomPrompt="1"/>
          </p:nvPr>
        </p:nvSpPr>
        <p:spPr>
          <a:xfrm>
            <a:off x="457200" y="4768596"/>
            <a:ext cx="8229600" cy="210312"/>
          </a:xfrm>
          <a:prstGeom prst="rect">
            <a:avLst/>
          </a:prstGeom>
        </p:spPr>
        <p:txBody>
          <a:bodyPr lIns="0" tIns="0" rIns="0" bIns="0" anchor="ctr" anchorCtr="0">
            <a:normAutofit/>
          </a:bodyPr>
          <a:lstStyle>
            <a:lvl1pPr>
              <a:lnSpc>
                <a:spcPct val="100000"/>
              </a:lnSpc>
              <a:defRPr sz="1600" b="0" i="0">
                <a:solidFill>
                  <a:schemeClr val="bg1"/>
                </a:solidFill>
                <a:latin typeface="Sherman Sans Book" pitchFamily="2" charset="77"/>
                <a:ea typeface="Sherman Sans Book" pitchFamily="2" charset="77"/>
              </a:defRPr>
            </a:lvl1pPr>
          </a:lstStyle>
          <a:p>
            <a:r>
              <a:rPr lang="en-US" dirty="0"/>
              <a:t>Learn more at [website name] [URL].</a:t>
            </a:r>
          </a:p>
        </p:txBody>
      </p:sp>
    </p:spTree>
    <p:extLst>
      <p:ext uri="{BB962C8B-B14F-4D97-AF65-F5344CB8AC3E}">
        <p14:creationId xmlns:p14="http://schemas.microsoft.com/office/powerpoint/2010/main" val="70071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Column with Photos">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3D10C975-C33E-E044-BBE6-4E4A3B850784}"/>
              </a:ext>
            </a:extLst>
          </p:cNvPr>
          <p:cNvSpPr>
            <a:spLocks noGrp="1"/>
          </p:cNvSpPr>
          <p:nvPr>
            <p:ph type="body" sz="quarter" idx="10" hasCustomPrompt="1"/>
          </p:nvPr>
        </p:nvSpPr>
        <p:spPr>
          <a:xfrm>
            <a:off x="457200" y="4768596"/>
            <a:ext cx="8229600" cy="210312"/>
          </a:xfrm>
          <a:prstGeom prst="rect">
            <a:avLst/>
          </a:prstGeom>
        </p:spPr>
        <p:txBody>
          <a:bodyPr lIns="0" tIns="0" rIns="0" bIns="0" anchor="ctr" anchorCtr="0">
            <a:normAutofit/>
          </a:bodyPr>
          <a:lstStyle>
            <a:lvl1pPr>
              <a:lnSpc>
                <a:spcPct val="100000"/>
              </a:lnSpc>
              <a:defRPr sz="1600" b="0" i="0">
                <a:solidFill>
                  <a:schemeClr val="accent1"/>
                </a:solidFill>
                <a:latin typeface="Sherman Sans Book" pitchFamily="2" charset="77"/>
                <a:ea typeface="Sherman Sans Book" pitchFamily="2" charset="77"/>
              </a:defRPr>
            </a:lvl1pPr>
          </a:lstStyle>
          <a:p>
            <a:r>
              <a:rPr lang="en-US" dirty="0"/>
              <a:t>Learn more at [website name] [URL].</a:t>
            </a:r>
          </a:p>
        </p:txBody>
      </p:sp>
      <p:sp>
        <p:nvSpPr>
          <p:cNvPr id="10" name="Title Placeholder 1">
            <a:extLst>
              <a:ext uri="{FF2B5EF4-FFF2-40B4-BE49-F238E27FC236}">
                <a16:creationId xmlns:a16="http://schemas.microsoft.com/office/drawing/2014/main" id="{4905CACD-E4AE-714D-A3BA-48CE5A2DAE4E}"/>
              </a:ext>
            </a:extLst>
          </p:cNvPr>
          <p:cNvSpPr>
            <a:spLocks noGrp="1"/>
          </p:cNvSpPr>
          <p:nvPr>
            <p:ph type="title" hasCustomPrompt="1"/>
          </p:nvPr>
        </p:nvSpPr>
        <p:spPr>
          <a:xfrm>
            <a:off x="457200" y="783387"/>
            <a:ext cx="8229600" cy="633685"/>
          </a:xfrm>
          <a:prstGeom prst="rect">
            <a:avLst/>
          </a:prstGeom>
        </p:spPr>
        <p:txBody>
          <a:bodyPr vert="horz" lIns="0" tIns="0" rIns="0" bIns="0" rtlCol="0" anchor="ctr" anchorCtr="0">
            <a:normAutofit/>
          </a:bodyPr>
          <a:lstStyle>
            <a:lvl1pPr>
              <a:defRPr sz="6000"/>
            </a:lvl1pPr>
          </a:lstStyle>
          <a:p>
            <a:r>
              <a:rPr lang="en-US" dirty="0"/>
              <a:t>Event Name</a:t>
            </a:r>
          </a:p>
        </p:txBody>
      </p:sp>
      <p:sp>
        <p:nvSpPr>
          <p:cNvPr id="11" name="Text Placeholder 2">
            <a:extLst>
              <a:ext uri="{FF2B5EF4-FFF2-40B4-BE49-F238E27FC236}">
                <a16:creationId xmlns:a16="http://schemas.microsoft.com/office/drawing/2014/main" id="{ECC62B54-0280-0D49-84C6-1CA640DA23A3}"/>
              </a:ext>
            </a:extLst>
          </p:cNvPr>
          <p:cNvSpPr>
            <a:spLocks noGrp="1"/>
          </p:cNvSpPr>
          <p:nvPr>
            <p:ph type="body" sz="quarter" idx="12" hasCustomPrompt="1"/>
          </p:nvPr>
        </p:nvSpPr>
        <p:spPr>
          <a:xfrm>
            <a:off x="457204" y="464967"/>
            <a:ext cx="8229596" cy="203372"/>
          </a:xfrm>
          <a:prstGeom prst="rect">
            <a:avLst/>
          </a:prstGeom>
        </p:spPr>
        <p:txBody>
          <a:bodyPr lIns="0" tIns="0" rIns="0" bIns="0" anchor="ctr" anchorCtr="0">
            <a:normAutofit/>
          </a:bodyPr>
          <a:lstStyle>
            <a:lvl1pPr>
              <a:defRPr sz="2000"/>
            </a:lvl1pPr>
          </a:lstStyle>
          <a:p>
            <a:pPr lvl="0"/>
            <a:r>
              <a:rPr lang="en-US" dirty="0"/>
              <a:t>SUBHEADER NAME</a:t>
            </a:r>
          </a:p>
        </p:txBody>
      </p:sp>
      <p:sp>
        <p:nvSpPr>
          <p:cNvPr id="14" name="Content Placeholder 2">
            <a:extLst>
              <a:ext uri="{FF2B5EF4-FFF2-40B4-BE49-F238E27FC236}">
                <a16:creationId xmlns:a16="http://schemas.microsoft.com/office/drawing/2014/main" id="{F7A6C955-2B24-F94F-BDFE-6CBA220E0908}"/>
              </a:ext>
            </a:extLst>
          </p:cNvPr>
          <p:cNvSpPr>
            <a:spLocks noGrp="1"/>
          </p:cNvSpPr>
          <p:nvPr>
            <p:ph sz="quarter" idx="13" hasCustomPrompt="1"/>
          </p:nvPr>
        </p:nvSpPr>
        <p:spPr>
          <a:xfrm>
            <a:off x="457200" y="1935163"/>
            <a:ext cx="1485900" cy="2209800"/>
          </a:xfrm>
          <a:prstGeom prst="rect">
            <a:avLst/>
          </a:prstGeom>
        </p:spPr>
        <p:txBody>
          <a:bodyPr lIns="0" tIns="0" rIns="0" bIns="0" anchor="ctr" anchorCtr="0">
            <a:normAutofit/>
          </a:bodyPr>
          <a:lstStyle>
            <a:lvl1pPr algn="ctr">
              <a:defRPr sz="1200"/>
            </a:lvl1pPr>
          </a:lstStyle>
          <a:p>
            <a:pPr lvl="0"/>
            <a:r>
              <a:rPr lang="en-US" sz="1200" dirty="0"/>
              <a:t>[Photo Placeholder]</a:t>
            </a:r>
            <a:endParaRPr lang="en-US" dirty="0"/>
          </a:p>
        </p:txBody>
      </p:sp>
      <p:sp>
        <p:nvSpPr>
          <p:cNvPr id="18" name="Content Placeholder 2">
            <a:extLst>
              <a:ext uri="{FF2B5EF4-FFF2-40B4-BE49-F238E27FC236}">
                <a16:creationId xmlns:a16="http://schemas.microsoft.com/office/drawing/2014/main" id="{950946DD-A258-994A-B5BC-39BB268F4BFB}"/>
              </a:ext>
            </a:extLst>
          </p:cNvPr>
          <p:cNvSpPr>
            <a:spLocks noGrp="1"/>
          </p:cNvSpPr>
          <p:nvPr>
            <p:ph sz="quarter" idx="14" hasCustomPrompt="1"/>
          </p:nvPr>
        </p:nvSpPr>
        <p:spPr>
          <a:xfrm>
            <a:off x="4786440" y="1935163"/>
            <a:ext cx="1485900" cy="2209800"/>
          </a:xfrm>
          <a:prstGeom prst="rect">
            <a:avLst/>
          </a:prstGeom>
        </p:spPr>
        <p:txBody>
          <a:bodyPr lIns="0" tIns="0" rIns="0" bIns="0" anchor="ctr" anchorCtr="0">
            <a:normAutofit/>
          </a:bodyPr>
          <a:lstStyle>
            <a:lvl1pPr algn="ctr">
              <a:defRPr sz="1200"/>
            </a:lvl1pPr>
          </a:lstStyle>
          <a:p>
            <a:pPr lvl="0"/>
            <a:r>
              <a:rPr lang="en-US" sz="1200" dirty="0"/>
              <a:t>[Photo Placeholder]</a:t>
            </a:r>
            <a:endParaRPr lang="en-US" dirty="0"/>
          </a:p>
        </p:txBody>
      </p:sp>
      <p:sp>
        <p:nvSpPr>
          <p:cNvPr id="19" name="Text Placeholder 18">
            <a:extLst>
              <a:ext uri="{FF2B5EF4-FFF2-40B4-BE49-F238E27FC236}">
                <a16:creationId xmlns:a16="http://schemas.microsoft.com/office/drawing/2014/main" id="{F0EDBC77-C014-A948-B1B8-57416C72BD87}"/>
              </a:ext>
            </a:extLst>
          </p:cNvPr>
          <p:cNvSpPr>
            <a:spLocks noGrp="1"/>
          </p:cNvSpPr>
          <p:nvPr>
            <p:ph type="body" sz="quarter" idx="15" hasCustomPrompt="1"/>
          </p:nvPr>
        </p:nvSpPr>
        <p:spPr>
          <a:xfrm>
            <a:off x="2120899" y="1935164"/>
            <a:ext cx="1889953" cy="2209800"/>
          </a:xfrm>
          <a:prstGeom prst="rect">
            <a:avLst/>
          </a:prstGeom>
        </p:spPr>
        <p:txBody>
          <a:bodyPr lIns="0" tIns="0" rIns="0" bIns="0" anchor="t" anchorCtr="0">
            <a:normAutofit/>
          </a:bodyPr>
          <a:lstStyle>
            <a:lvl1pPr>
              <a:defRPr sz="2400"/>
            </a:lvl1pPr>
            <a:lvl2pPr marL="0" marR="0" indent="0" algn="l" defTabSz="685766" rtl="0" eaLnBrk="1" fontAlgn="auto" latinLnBrk="0" hangingPunct="1">
              <a:lnSpc>
                <a:spcPts val="1420"/>
              </a:lnSpc>
              <a:spcBef>
                <a:spcPts val="600"/>
              </a:spcBef>
              <a:spcAft>
                <a:spcPts val="0"/>
              </a:spcAft>
              <a:buClr>
                <a:schemeClr val="tx2"/>
              </a:buClr>
              <a:buSzTx/>
              <a:buFont typeface="Arial" panose="020B0604020202020204" pitchFamily="34" charset="0"/>
              <a:buNone/>
              <a:tabLst/>
              <a:defRPr sz="1600"/>
            </a:lvl2pPr>
            <a:lvl3pPr>
              <a:lnSpc>
                <a:spcPts val="1620"/>
              </a:lnSpc>
              <a:spcBef>
                <a:spcPts val="0"/>
              </a:spcBef>
              <a:defRPr sz="1400"/>
            </a:lvl3pPr>
          </a:lstStyle>
          <a:p>
            <a:pPr lvl="0"/>
            <a:r>
              <a:rPr lang="en-US" dirty="0"/>
              <a:t>Edit Title #1</a:t>
            </a:r>
          </a:p>
          <a:p>
            <a:pPr lvl="1"/>
            <a:r>
              <a:rPr lang="en-US" dirty="0"/>
              <a:t>DAY DATE, TIME</a:t>
            </a:r>
          </a:p>
          <a:p>
            <a:pPr marL="0" marR="0" lvl="1" indent="0" algn="l" defTabSz="685766" rtl="0" eaLnBrk="1" fontAlgn="auto" latinLnBrk="0" hangingPunct="1">
              <a:lnSpc>
                <a:spcPts val="1420"/>
              </a:lnSpc>
              <a:spcBef>
                <a:spcPts val="600"/>
              </a:spcBef>
              <a:spcAft>
                <a:spcPts val="0"/>
              </a:spcAft>
              <a:buClr>
                <a:schemeClr val="tx2"/>
              </a:buClr>
              <a:buSzTx/>
              <a:buFont typeface="Arial" panose="020B0604020202020204" pitchFamily="34" charset="0"/>
              <a:buNone/>
              <a:tabLst/>
              <a:defRPr/>
            </a:pPr>
            <a:r>
              <a:rPr lang="en-US" dirty="0"/>
              <a:t>DAY DATE, TIME</a:t>
            </a:r>
          </a:p>
          <a:p>
            <a:pPr marL="0" marR="0" lvl="1" indent="0" algn="l" defTabSz="685766" rtl="0" eaLnBrk="1" fontAlgn="auto" latinLnBrk="0" hangingPunct="1">
              <a:lnSpc>
                <a:spcPts val="1420"/>
              </a:lnSpc>
              <a:spcBef>
                <a:spcPts val="600"/>
              </a:spcBef>
              <a:spcAft>
                <a:spcPts val="0"/>
              </a:spcAft>
              <a:buClr>
                <a:schemeClr val="tx2"/>
              </a:buClr>
              <a:buSzTx/>
              <a:buFont typeface="Arial" panose="020B0604020202020204" pitchFamily="34" charset="0"/>
              <a:buNone/>
              <a:tabLst/>
              <a:defRPr/>
            </a:pPr>
            <a:r>
              <a:rPr lang="en-US" dirty="0"/>
              <a:t>DAY DATE, TIME</a:t>
            </a:r>
          </a:p>
          <a:p>
            <a:pPr marL="0" marR="0" lvl="1" indent="0" algn="l" defTabSz="685766" rtl="0" eaLnBrk="1" fontAlgn="auto" latinLnBrk="0" hangingPunct="1">
              <a:lnSpc>
                <a:spcPts val="1420"/>
              </a:lnSpc>
              <a:spcBef>
                <a:spcPts val="600"/>
              </a:spcBef>
              <a:spcAft>
                <a:spcPts val="0"/>
              </a:spcAft>
              <a:buClr>
                <a:schemeClr val="tx2"/>
              </a:buClr>
              <a:buSzTx/>
              <a:buFont typeface="Arial" panose="020B0604020202020204" pitchFamily="34" charset="0"/>
              <a:buNone/>
              <a:tabLst/>
              <a:defRPr/>
            </a:pPr>
            <a:endParaRPr lang="en-US" dirty="0"/>
          </a:p>
          <a:p>
            <a:pPr marL="0" marR="0" lvl="2" indent="0" algn="l" defTabSz="685766" rtl="0" eaLnBrk="1" fontAlgn="auto" latinLnBrk="0" hangingPunct="1">
              <a:lnSpc>
                <a:spcPts val="1420"/>
              </a:lnSpc>
              <a:spcBef>
                <a:spcPts val="600"/>
              </a:spcBef>
              <a:spcAft>
                <a:spcPts val="0"/>
              </a:spcAft>
              <a:buClr>
                <a:schemeClr val="tx2"/>
              </a:buClr>
              <a:buSzTx/>
              <a:buFont typeface="Arial" panose="020B0604020202020204" pitchFamily="34" charset="0"/>
              <a:buNone/>
              <a:tabLst/>
              <a:defRPr/>
            </a:pPr>
            <a:r>
              <a:rPr lang="en-US" dirty="0"/>
              <a:t>Room, Building Name</a:t>
            </a:r>
          </a:p>
          <a:p>
            <a:pPr lvl="1"/>
            <a:endParaRPr lang="en-US" dirty="0"/>
          </a:p>
        </p:txBody>
      </p:sp>
      <p:sp>
        <p:nvSpPr>
          <p:cNvPr id="20" name="Text Placeholder 18">
            <a:extLst>
              <a:ext uri="{FF2B5EF4-FFF2-40B4-BE49-F238E27FC236}">
                <a16:creationId xmlns:a16="http://schemas.microsoft.com/office/drawing/2014/main" id="{1136CE3C-2E86-D548-BE28-B58677F452E7}"/>
              </a:ext>
            </a:extLst>
          </p:cNvPr>
          <p:cNvSpPr>
            <a:spLocks noGrp="1"/>
          </p:cNvSpPr>
          <p:nvPr>
            <p:ph type="body" sz="quarter" idx="16" hasCustomPrompt="1"/>
          </p:nvPr>
        </p:nvSpPr>
        <p:spPr>
          <a:xfrm>
            <a:off x="6450138" y="1935164"/>
            <a:ext cx="1889953" cy="2209800"/>
          </a:xfrm>
          <a:prstGeom prst="rect">
            <a:avLst/>
          </a:prstGeom>
        </p:spPr>
        <p:txBody>
          <a:bodyPr lIns="0" tIns="0" rIns="0" bIns="0" anchor="t" anchorCtr="0">
            <a:normAutofit/>
          </a:bodyPr>
          <a:lstStyle>
            <a:lvl1pPr>
              <a:defRPr sz="2400"/>
            </a:lvl1pPr>
            <a:lvl2pPr marL="0" marR="0" indent="0" algn="l" defTabSz="685766" rtl="0" eaLnBrk="1" fontAlgn="auto" latinLnBrk="0" hangingPunct="1">
              <a:lnSpc>
                <a:spcPts val="1420"/>
              </a:lnSpc>
              <a:spcBef>
                <a:spcPts val="600"/>
              </a:spcBef>
              <a:spcAft>
                <a:spcPts val="0"/>
              </a:spcAft>
              <a:buClr>
                <a:schemeClr val="tx2"/>
              </a:buClr>
              <a:buSzTx/>
              <a:buFont typeface="Arial" panose="020B0604020202020204" pitchFamily="34" charset="0"/>
              <a:buNone/>
              <a:tabLst/>
              <a:defRPr sz="1600"/>
            </a:lvl2pPr>
            <a:lvl3pPr>
              <a:lnSpc>
                <a:spcPts val="1620"/>
              </a:lnSpc>
              <a:spcBef>
                <a:spcPts val="0"/>
              </a:spcBef>
              <a:defRPr sz="1400"/>
            </a:lvl3pPr>
          </a:lstStyle>
          <a:p>
            <a:pPr lvl="0"/>
            <a:r>
              <a:rPr lang="en-US" dirty="0"/>
              <a:t>Edit Title #1</a:t>
            </a:r>
          </a:p>
          <a:p>
            <a:pPr lvl="1"/>
            <a:r>
              <a:rPr lang="en-US" dirty="0"/>
              <a:t>DAY DATE, TIME</a:t>
            </a:r>
          </a:p>
          <a:p>
            <a:pPr marL="0" marR="0" lvl="1" indent="0" algn="l" defTabSz="685766" rtl="0" eaLnBrk="1" fontAlgn="auto" latinLnBrk="0" hangingPunct="1">
              <a:lnSpc>
                <a:spcPts val="1420"/>
              </a:lnSpc>
              <a:spcBef>
                <a:spcPts val="600"/>
              </a:spcBef>
              <a:spcAft>
                <a:spcPts val="0"/>
              </a:spcAft>
              <a:buClr>
                <a:schemeClr val="tx2"/>
              </a:buClr>
              <a:buSzTx/>
              <a:buFont typeface="Arial" panose="020B0604020202020204" pitchFamily="34" charset="0"/>
              <a:buNone/>
              <a:tabLst/>
              <a:defRPr/>
            </a:pPr>
            <a:r>
              <a:rPr lang="en-US" dirty="0"/>
              <a:t>DAY DATE, TIME</a:t>
            </a:r>
          </a:p>
          <a:p>
            <a:pPr marL="0" marR="0" lvl="1" indent="0" algn="l" defTabSz="685766" rtl="0" eaLnBrk="1" fontAlgn="auto" latinLnBrk="0" hangingPunct="1">
              <a:lnSpc>
                <a:spcPts val="1420"/>
              </a:lnSpc>
              <a:spcBef>
                <a:spcPts val="600"/>
              </a:spcBef>
              <a:spcAft>
                <a:spcPts val="0"/>
              </a:spcAft>
              <a:buClr>
                <a:schemeClr val="tx2"/>
              </a:buClr>
              <a:buSzTx/>
              <a:buFont typeface="Arial" panose="020B0604020202020204" pitchFamily="34" charset="0"/>
              <a:buNone/>
              <a:tabLst/>
              <a:defRPr/>
            </a:pPr>
            <a:r>
              <a:rPr lang="en-US" dirty="0"/>
              <a:t>DAY DATE, TIME</a:t>
            </a:r>
          </a:p>
          <a:p>
            <a:pPr marL="0" marR="0" lvl="1" indent="0" algn="l" defTabSz="685766" rtl="0" eaLnBrk="1" fontAlgn="auto" latinLnBrk="0" hangingPunct="1">
              <a:lnSpc>
                <a:spcPts val="1420"/>
              </a:lnSpc>
              <a:spcBef>
                <a:spcPts val="600"/>
              </a:spcBef>
              <a:spcAft>
                <a:spcPts val="0"/>
              </a:spcAft>
              <a:buClr>
                <a:schemeClr val="tx2"/>
              </a:buClr>
              <a:buSzTx/>
              <a:buFont typeface="Arial" panose="020B0604020202020204" pitchFamily="34" charset="0"/>
              <a:buNone/>
              <a:tabLst/>
              <a:defRPr/>
            </a:pPr>
            <a:endParaRPr lang="en-US" dirty="0"/>
          </a:p>
          <a:p>
            <a:pPr marL="0" marR="0" lvl="2" indent="0" algn="l" defTabSz="685766" rtl="0" eaLnBrk="1" fontAlgn="auto" latinLnBrk="0" hangingPunct="1">
              <a:lnSpc>
                <a:spcPts val="1420"/>
              </a:lnSpc>
              <a:spcBef>
                <a:spcPts val="600"/>
              </a:spcBef>
              <a:spcAft>
                <a:spcPts val="0"/>
              </a:spcAft>
              <a:buClr>
                <a:schemeClr val="tx2"/>
              </a:buClr>
              <a:buSzTx/>
              <a:buFont typeface="Arial" panose="020B0604020202020204" pitchFamily="34" charset="0"/>
              <a:buNone/>
              <a:tabLst/>
              <a:defRPr/>
            </a:pPr>
            <a:r>
              <a:rPr lang="en-US" dirty="0"/>
              <a:t>Room, Building Name</a:t>
            </a:r>
          </a:p>
          <a:p>
            <a:pPr lvl="1"/>
            <a:endParaRPr lang="en-US" dirty="0"/>
          </a:p>
        </p:txBody>
      </p:sp>
    </p:spTree>
    <p:extLst>
      <p:ext uri="{BB962C8B-B14F-4D97-AF65-F5344CB8AC3E}">
        <p14:creationId xmlns:p14="http://schemas.microsoft.com/office/powerpoint/2010/main" val="3017861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B74F9-D5F1-1640-BE44-6C6915DEB0E7}"/>
              </a:ext>
            </a:extLst>
          </p:cNvPr>
          <p:cNvSpPr>
            <a:spLocks noGrp="1"/>
          </p:cNvSpPr>
          <p:nvPr>
            <p:ph type="title" hasCustomPrompt="1"/>
          </p:nvPr>
        </p:nvSpPr>
        <p:spPr>
          <a:xfrm>
            <a:off x="457200" y="448056"/>
            <a:ext cx="8229600" cy="978408"/>
          </a:xfrm>
          <a:prstGeom prst="rect">
            <a:avLst/>
          </a:prstGeom>
        </p:spPr>
        <p:txBody>
          <a:bodyPr lIns="0" tIns="0" rIns="0" bIns="0" anchor="ctr" anchorCtr="0">
            <a:normAutofit/>
          </a:bodyPr>
          <a:lstStyle>
            <a:lvl1pPr>
              <a:defRPr sz="4400"/>
            </a:lvl1pPr>
          </a:lstStyle>
          <a:p>
            <a:r>
              <a:rPr lang="en-US" dirty="0"/>
              <a:t>Event Name</a:t>
            </a:r>
          </a:p>
        </p:txBody>
      </p:sp>
      <p:sp>
        <p:nvSpPr>
          <p:cNvPr id="5" name="Text Placeholder 2">
            <a:extLst>
              <a:ext uri="{FF2B5EF4-FFF2-40B4-BE49-F238E27FC236}">
                <a16:creationId xmlns:a16="http://schemas.microsoft.com/office/drawing/2014/main" id="{723A071D-497D-F841-901D-5F09B478D37D}"/>
              </a:ext>
            </a:extLst>
          </p:cNvPr>
          <p:cNvSpPr>
            <a:spLocks noGrp="1"/>
          </p:cNvSpPr>
          <p:nvPr>
            <p:ph idx="1" hasCustomPrompt="1"/>
          </p:nvPr>
        </p:nvSpPr>
        <p:spPr>
          <a:xfrm>
            <a:off x="457200" y="1935956"/>
            <a:ext cx="2438400" cy="2208276"/>
          </a:xfrm>
          <a:prstGeom prst="rect">
            <a:avLst/>
          </a:prstGeom>
        </p:spPr>
        <p:txBody>
          <a:bodyPr vert="horz" lIns="0" tIns="0" rIns="0" bIns="0" numCol="1" spcCol="457200" rtlCol="0" anchor="t" anchorCtr="0">
            <a:normAutofit/>
          </a:bodyPr>
          <a:lstStyle>
            <a:lvl1pPr>
              <a:defRPr sz="2400">
                <a:solidFill>
                  <a:schemeClr val="bg1"/>
                </a:solidFill>
              </a:defRPr>
            </a:lvl1pPr>
            <a:lvl2pPr>
              <a:lnSpc>
                <a:spcPct val="175000"/>
              </a:lnSpc>
              <a:defRPr sz="1800" b="1" i="0">
                <a:solidFill>
                  <a:schemeClr val="bg1"/>
                </a:solidFill>
                <a:latin typeface="Sherman Sans Bold" pitchFamily="2" charset="77"/>
                <a:ea typeface="Sherman Sans Bold" pitchFamily="2" charset="77"/>
              </a:defRPr>
            </a:lvl2pPr>
            <a:lvl3pPr>
              <a:lnSpc>
                <a:spcPts val="1250"/>
              </a:lnSpc>
              <a:defRPr>
                <a:solidFill>
                  <a:schemeClr val="bg1"/>
                </a:solidFill>
              </a:defRPr>
            </a:lvl3pPr>
            <a:lvl4pPr>
              <a:lnSpc>
                <a:spcPct val="175000"/>
              </a:lnSpc>
              <a:defRPr>
                <a:solidFill>
                  <a:schemeClr val="bg1"/>
                </a:solidFill>
              </a:defRPr>
            </a:lvl4pPr>
          </a:lstStyle>
          <a:p>
            <a:pPr lvl="0"/>
            <a:r>
              <a:rPr lang="en-US" dirty="0"/>
              <a:t>Event #1</a:t>
            </a:r>
          </a:p>
          <a:p>
            <a:pPr lvl="1"/>
            <a:r>
              <a:rPr lang="en-US" dirty="0"/>
              <a:t>MONDAY FEB 24</a:t>
            </a:r>
          </a:p>
          <a:p>
            <a:pPr lvl="2"/>
            <a:r>
              <a:rPr lang="en-US" dirty="0"/>
              <a:t>X:XX-X:XX PM</a:t>
            </a:r>
          </a:p>
          <a:p>
            <a:pPr lvl="1"/>
            <a:r>
              <a:rPr lang="en-US" dirty="0"/>
              <a:t>FRIDAY FEB 28</a:t>
            </a:r>
          </a:p>
          <a:p>
            <a:pPr lvl="2"/>
            <a:r>
              <a:rPr lang="en-US" dirty="0"/>
              <a:t>X:XX-X:XX PM</a:t>
            </a:r>
          </a:p>
          <a:p>
            <a:pPr lvl="3"/>
            <a:r>
              <a:rPr lang="en-US" dirty="0"/>
              <a:t>Room, Building Name</a:t>
            </a:r>
          </a:p>
        </p:txBody>
      </p:sp>
      <p:sp>
        <p:nvSpPr>
          <p:cNvPr id="6" name="Text Placeholder 2">
            <a:extLst>
              <a:ext uri="{FF2B5EF4-FFF2-40B4-BE49-F238E27FC236}">
                <a16:creationId xmlns:a16="http://schemas.microsoft.com/office/drawing/2014/main" id="{46A0526E-BBEF-8043-A284-F85054921587}"/>
              </a:ext>
            </a:extLst>
          </p:cNvPr>
          <p:cNvSpPr>
            <a:spLocks noGrp="1"/>
          </p:cNvSpPr>
          <p:nvPr>
            <p:ph idx="11" hasCustomPrompt="1"/>
          </p:nvPr>
        </p:nvSpPr>
        <p:spPr>
          <a:xfrm>
            <a:off x="3352800" y="1935956"/>
            <a:ext cx="2438400" cy="2212848"/>
          </a:xfrm>
          <a:prstGeom prst="rect">
            <a:avLst/>
          </a:prstGeom>
        </p:spPr>
        <p:txBody>
          <a:bodyPr vert="horz" lIns="0" tIns="0" rIns="0" bIns="0" numCol="1" spcCol="457200" rtlCol="0" anchor="t" anchorCtr="0">
            <a:normAutofit/>
          </a:bodyPr>
          <a:lstStyle>
            <a:lvl1pPr>
              <a:defRPr sz="2400">
                <a:solidFill>
                  <a:schemeClr val="bg1"/>
                </a:solidFill>
              </a:defRPr>
            </a:lvl1pPr>
            <a:lvl2pPr>
              <a:lnSpc>
                <a:spcPct val="175000"/>
              </a:lnSpc>
              <a:defRPr sz="1800" b="1" i="0">
                <a:solidFill>
                  <a:schemeClr val="bg1"/>
                </a:solidFill>
                <a:latin typeface="Sherman Sans Bold" pitchFamily="2" charset="77"/>
                <a:ea typeface="Sherman Sans Bold" pitchFamily="2" charset="77"/>
              </a:defRPr>
            </a:lvl2pPr>
            <a:lvl3pPr>
              <a:lnSpc>
                <a:spcPts val="1250"/>
              </a:lnSpc>
              <a:defRPr>
                <a:solidFill>
                  <a:schemeClr val="bg1"/>
                </a:solidFill>
              </a:defRPr>
            </a:lvl3pPr>
            <a:lvl4pPr>
              <a:lnSpc>
                <a:spcPct val="175000"/>
              </a:lnSpc>
              <a:defRPr>
                <a:solidFill>
                  <a:schemeClr val="bg1"/>
                </a:solidFill>
              </a:defRPr>
            </a:lvl4pPr>
          </a:lstStyle>
          <a:p>
            <a:pPr lvl="0"/>
            <a:r>
              <a:rPr lang="en-US" dirty="0"/>
              <a:t>Event #2</a:t>
            </a:r>
          </a:p>
          <a:p>
            <a:pPr lvl="1"/>
            <a:r>
              <a:rPr lang="en-US" dirty="0"/>
              <a:t>MONDAY FEB 24</a:t>
            </a:r>
          </a:p>
          <a:p>
            <a:pPr lvl="2"/>
            <a:r>
              <a:rPr lang="en-US" dirty="0"/>
              <a:t>X:XX-X:XX PM</a:t>
            </a:r>
          </a:p>
          <a:p>
            <a:pPr lvl="1"/>
            <a:r>
              <a:rPr lang="en-US" dirty="0"/>
              <a:t>FRIDAY FEB 28</a:t>
            </a:r>
          </a:p>
          <a:p>
            <a:pPr lvl="2"/>
            <a:r>
              <a:rPr lang="en-US" dirty="0"/>
              <a:t>X:XX-X:XX PM</a:t>
            </a:r>
          </a:p>
          <a:p>
            <a:pPr lvl="3"/>
            <a:r>
              <a:rPr lang="en-US" dirty="0"/>
              <a:t>Room, Building Name</a:t>
            </a:r>
          </a:p>
        </p:txBody>
      </p:sp>
      <p:sp>
        <p:nvSpPr>
          <p:cNvPr id="7" name="Text Placeholder 2">
            <a:extLst>
              <a:ext uri="{FF2B5EF4-FFF2-40B4-BE49-F238E27FC236}">
                <a16:creationId xmlns:a16="http://schemas.microsoft.com/office/drawing/2014/main" id="{8ECCA956-2410-DD42-A2BC-C33AAC730692}"/>
              </a:ext>
            </a:extLst>
          </p:cNvPr>
          <p:cNvSpPr>
            <a:spLocks noGrp="1"/>
          </p:cNvSpPr>
          <p:nvPr>
            <p:ph idx="13" hasCustomPrompt="1"/>
          </p:nvPr>
        </p:nvSpPr>
        <p:spPr>
          <a:xfrm>
            <a:off x="6248400" y="1935956"/>
            <a:ext cx="2438400" cy="2208276"/>
          </a:xfrm>
          <a:prstGeom prst="rect">
            <a:avLst/>
          </a:prstGeom>
        </p:spPr>
        <p:txBody>
          <a:bodyPr vert="horz" lIns="0" tIns="0" rIns="0" bIns="0" numCol="1" spcCol="457200" rtlCol="0" anchor="t" anchorCtr="0">
            <a:normAutofit/>
          </a:bodyPr>
          <a:lstStyle>
            <a:lvl1pPr>
              <a:defRPr sz="2400">
                <a:solidFill>
                  <a:schemeClr val="bg1"/>
                </a:solidFill>
              </a:defRPr>
            </a:lvl1pPr>
            <a:lvl2pPr>
              <a:lnSpc>
                <a:spcPct val="175000"/>
              </a:lnSpc>
              <a:defRPr sz="1800" b="1" i="0">
                <a:solidFill>
                  <a:schemeClr val="bg1"/>
                </a:solidFill>
                <a:latin typeface="Sherman Sans Bold" pitchFamily="2" charset="77"/>
                <a:ea typeface="Sherman Sans Bold" pitchFamily="2" charset="77"/>
              </a:defRPr>
            </a:lvl2pPr>
            <a:lvl3pPr>
              <a:lnSpc>
                <a:spcPts val="1250"/>
              </a:lnSpc>
              <a:defRPr>
                <a:solidFill>
                  <a:schemeClr val="bg1"/>
                </a:solidFill>
              </a:defRPr>
            </a:lvl3pPr>
            <a:lvl4pPr>
              <a:lnSpc>
                <a:spcPct val="175000"/>
              </a:lnSpc>
              <a:defRPr>
                <a:solidFill>
                  <a:schemeClr val="bg1"/>
                </a:solidFill>
              </a:defRPr>
            </a:lvl4pPr>
          </a:lstStyle>
          <a:p>
            <a:pPr lvl="0"/>
            <a:r>
              <a:rPr lang="en-US" dirty="0"/>
              <a:t>Event #3</a:t>
            </a:r>
          </a:p>
          <a:p>
            <a:pPr lvl="1"/>
            <a:r>
              <a:rPr lang="en-US" dirty="0"/>
              <a:t>MONDAY FEB 24</a:t>
            </a:r>
          </a:p>
          <a:p>
            <a:pPr lvl="2"/>
            <a:r>
              <a:rPr lang="en-US" dirty="0"/>
              <a:t>X:XX-X:XX PM</a:t>
            </a:r>
          </a:p>
          <a:p>
            <a:pPr lvl="1"/>
            <a:r>
              <a:rPr lang="en-US" dirty="0"/>
              <a:t>FRIDAY FEB 28</a:t>
            </a:r>
          </a:p>
          <a:p>
            <a:pPr lvl="2"/>
            <a:r>
              <a:rPr lang="en-US" dirty="0"/>
              <a:t>X:XX-X:XX PM</a:t>
            </a:r>
          </a:p>
          <a:p>
            <a:pPr lvl="3"/>
            <a:r>
              <a:rPr lang="en-US" dirty="0"/>
              <a:t>Room, Building Name</a:t>
            </a:r>
          </a:p>
        </p:txBody>
      </p:sp>
      <p:cxnSp>
        <p:nvCxnSpPr>
          <p:cNvPr id="8" name="Straight Connector 7">
            <a:extLst>
              <a:ext uri="{FF2B5EF4-FFF2-40B4-BE49-F238E27FC236}">
                <a16:creationId xmlns:a16="http://schemas.microsoft.com/office/drawing/2014/main" id="{7C8F0522-4F3F-8244-B7DE-6A0052968F55}"/>
              </a:ext>
            </a:extLst>
          </p:cNvPr>
          <p:cNvCxnSpPr>
            <a:cxnSpLocks/>
          </p:cNvCxnSpPr>
          <p:nvPr userDrawn="1"/>
        </p:nvCxnSpPr>
        <p:spPr>
          <a:xfrm>
            <a:off x="3124200" y="1935956"/>
            <a:ext cx="0" cy="2212848"/>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E47C048-F436-A14E-A46A-0178D98D3BAB}"/>
              </a:ext>
            </a:extLst>
          </p:cNvPr>
          <p:cNvCxnSpPr>
            <a:cxnSpLocks/>
          </p:cNvCxnSpPr>
          <p:nvPr userDrawn="1"/>
        </p:nvCxnSpPr>
        <p:spPr>
          <a:xfrm>
            <a:off x="6019800" y="1935956"/>
            <a:ext cx="0" cy="2212848"/>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ext Placeholder 2">
            <a:extLst>
              <a:ext uri="{FF2B5EF4-FFF2-40B4-BE49-F238E27FC236}">
                <a16:creationId xmlns:a16="http://schemas.microsoft.com/office/drawing/2014/main" id="{02D9EEE5-B97E-724D-BF22-6B43EF91A5AF}"/>
              </a:ext>
            </a:extLst>
          </p:cNvPr>
          <p:cNvSpPr>
            <a:spLocks noGrp="1"/>
          </p:cNvSpPr>
          <p:nvPr>
            <p:ph type="body" sz="quarter" idx="10" hasCustomPrompt="1"/>
          </p:nvPr>
        </p:nvSpPr>
        <p:spPr>
          <a:xfrm>
            <a:off x="457200" y="4768596"/>
            <a:ext cx="8229600" cy="210312"/>
          </a:xfrm>
          <a:prstGeom prst="rect">
            <a:avLst/>
          </a:prstGeom>
        </p:spPr>
        <p:txBody>
          <a:bodyPr lIns="0" tIns="0" rIns="0" bIns="0" anchor="ctr" anchorCtr="0">
            <a:normAutofit/>
          </a:bodyPr>
          <a:lstStyle>
            <a:lvl1pPr>
              <a:lnSpc>
                <a:spcPct val="100000"/>
              </a:lnSpc>
              <a:defRPr sz="1600" b="0" i="0">
                <a:solidFill>
                  <a:schemeClr val="accent1"/>
                </a:solidFill>
                <a:latin typeface="Sherman Sans Book" pitchFamily="2" charset="77"/>
                <a:ea typeface="Sherman Sans Book" pitchFamily="2" charset="77"/>
              </a:defRPr>
            </a:lvl1pPr>
          </a:lstStyle>
          <a:p>
            <a:r>
              <a:rPr lang="en-US" dirty="0"/>
              <a:t>Learn more at [website name] [URL].</a:t>
            </a:r>
          </a:p>
        </p:txBody>
      </p:sp>
    </p:spTree>
    <p:extLst>
      <p:ext uri="{BB962C8B-B14F-4D97-AF65-F5344CB8AC3E}">
        <p14:creationId xmlns:p14="http://schemas.microsoft.com/office/powerpoint/2010/main" val="22177368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Speaker">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7CB5E00-30AA-E841-940E-92FD8158DEE6}"/>
              </a:ext>
            </a:extLst>
          </p:cNvPr>
          <p:cNvSpPr>
            <a:spLocks noGrp="1"/>
          </p:cNvSpPr>
          <p:nvPr>
            <p:ph type="body" sz="quarter" idx="10" hasCustomPrompt="1"/>
          </p:nvPr>
        </p:nvSpPr>
        <p:spPr>
          <a:xfrm>
            <a:off x="457200" y="4768596"/>
            <a:ext cx="8229600" cy="210312"/>
          </a:xfrm>
          <a:prstGeom prst="rect">
            <a:avLst/>
          </a:prstGeom>
        </p:spPr>
        <p:txBody>
          <a:bodyPr lIns="0" tIns="0" rIns="0" bIns="0" anchor="t" anchorCtr="0">
            <a:normAutofit/>
          </a:bodyPr>
          <a:lstStyle>
            <a:lvl1pPr>
              <a:lnSpc>
                <a:spcPct val="100000"/>
              </a:lnSpc>
              <a:buNone/>
              <a:defRPr sz="16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20" name="Text Placeholder 2">
            <a:extLst>
              <a:ext uri="{FF2B5EF4-FFF2-40B4-BE49-F238E27FC236}">
                <a16:creationId xmlns:a16="http://schemas.microsoft.com/office/drawing/2014/main" id="{05821B4F-C835-2649-B577-914ACF9C409E}"/>
              </a:ext>
            </a:extLst>
          </p:cNvPr>
          <p:cNvSpPr>
            <a:spLocks noGrp="1"/>
          </p:cNvSpPr>
          <p:nvPr>
            <p:ph idx="1" hasCustomPrompt="1"/>
          </p:nvPr>
        </p:nvSpPr>
        <p:spPr>
          <a:xfrm>
            <a:off x="457200" y="2223248"/>
            <a:ext cx="8229600" cy="1920985"/>
          </a:xfrm>
          <a:prstGeom prst="rect">
            <a:avLst/>
          </a:prstGeom>
        </p:spPr>
        <p:txBody>
          <a:bodyPr vert="horz" lIns="0" tIns="0" rIns="0" bIns="0" rtlCol="0" anchor="t" anchorCtr="0">
            <a:normAutofit/>
          </a:bodyPr>
          <a:lstStyle>
            <a:lvl1pPr marL="0" indent="0">
              <a:spcBef>
                <a:spcPts val="0"/>
              </a:spcBef>
              <a:buFontTx/>
              <a:buNone/>
              <a:defRPr sz="4800" b="1" i="0">
                <a:solidFill>
                  <a:schemeClr val="accent1"/>
                </a:solidFill>
                <a:latin typeface="Sherman Sans Bold" pitchFamily="2" charset="77"/>
                <a:ea typeface="Sherman Sans Bold" pitchFamily="2" charset="77"/>
              </a:defRPr>
            </a:lvl1pPr>
            <a:lvl2pPr marL="0" indent="0">
              <a:lnSpc>
                <a:spcPts val="2440"/>
              </a:lnSpc>
              <a:spcBef>
                <a:spcPts val="0"/>
              </a:spcBef>
              <a:buFontTx/>
              <a:buNone/>
              <a:defRPr sz="3200" b="0" i="0">
                <a:solidFill>
                  <a:schemeClr val="accent1"/>
                </a:solidFill>
                <a:latin typeface="Sherman Sans Book" pitchFamily="2" charset="77"/>
                <a:ea typeface="Sherman Sans Book" pitchFamily="2" charset="77"/>
              </a:defRPr>
            </a:lvl2pPr>
            <a:lvl3pPr marL="0" indent="0">
              <a:lnSpc>
                <a:spcPts val="1920"/>
              </a:lnSpc>
              <a:spcBef>
                <a:spcPts val="600"/>
              </a:spcBef>
              <a:buNone/>
              <a:defRPr sz="1600" b="0" i="0">
                <a:solidFill>
                  <a:schemeClr val="accent1"/>
                </a:solidFill>
                <a:latin typeface="Sherman Sans Book" pitchFamily="2" charset="77"/>
                <a:ea typeface="Sherman Sans Book" pitchFamily="2" charset="77"/>
              </a:defRPr>
            </a:lvl3pPr>
          </a:lstStyle>
          <a:p>
            <a:pPr lvl="0"/>
            <a:r>
              <a:rPr lang="en-US" dirty="0"/>
              <a:t>EVENT DATE, TIME, LOCATION</a:t>
            </a:r>
          </a:p>
          <a:p>
            <a:pPr lvl="1"/>
            <a:r>
              <a:rPr lang="en-US" dirty="0"/>
              <a:t>X:XX-X:XX PM</a:t>
            </a:r>
          </a:p>
          <a:p>
            <a:pPr lvl="2"/>
            <a:r>
              <a:rPr lang="en-US" dirty="0"/>
              <a:t>Room, Building Name</a:t>
            </a:r>
          </a:p>
        </p:txBody>
      </p:sp>
      <p:sp>
        <p:nvSpPr>
          <p:cNvPr id="21" name="Title Placeholder 1">
            <a:extLst>
              <a:ext uri="{FF2B5EF4-FFF2-40B4-BE49-F238E27FC236}">
                <a16:creationId xmlns:a16="http://schemas.microsoft.com/office/drawing/2014/main" id="{ED850115-AE20-D443-A0A3-8FA4AA90B6EC}"/>
              </a:ext>
            </a:extLst>
          </p:cNvPr>
          <p:cNvSpPr>
            <a:spLocks noGrp="1"/>
          </p:cNvSpPr>
          <p:nvPr>
            <p:ph type="title" hasCustomPrompt="1"/>
          </p:nvPr>
        </p:nvSpPr>
        <p:spPr>
          <a:xfrm>
            <a:off x="457200" y="463819"/>
            <a:ext cx="8229600" cy="1447248"/>
          </a:xfrm>
          <a:prstGeom prst="rect">
            <a:avLst/>
          </a:prstGeom>
        </p:spPr>
        <p:txBody>
          <a:bodyPr vert="horz" lIns="0" tIns="0" rIns="0" bIns="0" rtlCol="0" anchor="ctr" anchorCtr="0">
            <a:normAutofit/>
          </a:bodyPr>
          <a:lstStyle>
            <a:lvl1pPr>
              <a:lnSpc>
                <a:spcPts val="7340"/>
              </a:lnSpc>
              <a:defRPr sz="7200"/>
            </a:lvl1pPr>
          </a:lstStyle>
          <a:p>
            <a:r>
              <a:rPr lang="en-US" dirty="0"/>
              <a:t>Event Name</a:t>
            </a:r>
          </a:p>
        </p:txBody>
      </p:sp>
      <p:sp>
        <p:nvSpPr>
          <p:cNvPr id="28" name="Text Placeholder 2">
            <a:extLst>
              <a:ext uri="{FF2B5EF4-FFF2-40B4-BE49-F238E27FC236}">
                <a16:creationId xmlns:a16="http://schemas.microsoft.com/office/drawing/2014/main" id="{EE5D048B-7BFA-1646-9402-089A4468D7F2}"/>
              </a:ext>
            </a:extLst>
          </p:cNvPr>
          <p:cNvSpPr>
            <a:spLocks noGrp="1"/>
          </p:cNvSpPr>
          <p:nvPr>
            <p:ph type="body" sz="quarter" idx="12" hasCustomPrompt="1"/>
          </p:nvPr>
        </p:nvSpPr>
        <p:spPr>
          <a:xfrm>
            <a:off x="457204" y="437962"/>
            <a:ext cx="8229596" cy="203372"/>
          </a:xfrm>
          <a:prstGeom prst="rect">
            <a:avLst/>
          </a:prstGeom>
        </p:spPr>
        <p:txBody>
          <a:bodyPr lIns="0" tIns="0" rIns="0" bIns="0" anchor="ctr" anchorCtr="0">
            <a:normAutofit/>
          </a:bodyPr>
          <a:lstStyle>
            <a:lvl1pPr>
              <a:buFontTx/>
              <a:buNone/>
              <a:defRPr sz="2000" b="1" i="0">
                <a:solidFill>
                  <a:schemeClr val="accent1"/>
                </a:solidFill>
                <a:latin typeface="Sherman Sans Bold" pitchFamily="2" charset="77"/>
                <a:ea typeface="Sherman Sans Bold" pitchFamily="2" charset="77"/>
              </a:defRPr>
            </a:lvl1pPr>
          </a:lstStyle>
          <a:p>
            <a:pPr lvl="0"/>
            <a:r>
              <a:rPr lang="en-US" dirty="0"/>
              <a:t>SUBHEADER NAME</a:t>
            </a:r>
          </a:p>
        </p:txBody>
      </p:sp>
    </p:spTree>
    <p:extLst>
      <p:ext uri="{BB962C8B-B14F-4D97-AF65-F5344CB8AC3E}">
        <p14:creationId xmlns:p14="http://schemas.microsoft.com/office/powerpoint/2010/main" val="1565449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Speaker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7CB5E00-30AA-E841-940E-92FD8158DEE6}"/>
              </a:ext>
            </a:extLst>
          </p:cNvPr>
          <p:cNvSpPr>
            <a:spLocks noGrp="1"/>
          </p:cNvSpPr>
          <p:nvPr>
            <p:ph type="body" sz="quarter" idx="10" hasCustomPrompt="1"/>
          </p:nvPr>
        </p:nvSpPr>
        <p:spPr>
          <a:xfrm>
            <a:off x="457200" y="4768596"/>
            <a:ext cx="8229600" cy="210312"/>
          </a:xfrm>
          <a:prstGeom prst="rect">
            <a:avLst/>
          </a:prstGeom>
        </p:spPr>
        <p:txBody>
          <a:bodyPr lIns="0" tIns="0" rIns="0" bIns="0" anchor="t" anchorCtr="0">
            <a:normAutofit/>
          </a:bodyPr>
          <a:lstStyle>
            <a:lvl1pPr>
              <a:lnSpc>
                <a:spcPct val="100000"/>
              </a:lnSpc>
              <a:buNone/>
              <a:defRPr sz="16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20" name="Text Placeholder 2">
            <a:extLst>
              <a:ext uri="{FF2B5EF4-FFF2-40B4-BE49-F238E27FC236}">
                <a16:creationId xmlns:a16="http://schemas.microsoft.com/office/drawing/2014/main" id="{05821B4F-C835-2649-B577-914ACF9C409E}"/>
              </a:ext>
            </a:extLst>
          </p:cNvPr>
          <p:cNvSpPr>
            <a:spLocks noGrp="1"/>
          </p:cNvSpPr>
          <p:nvPr>
            <p:ph idx="1" hasCustomPrompt="1"/>
          </p:nvPr>
        </p:nvSpPr>
        <p:spPr>
          <a:xfrm>
            <a:off x="457200" y="2868706"/>
            <a:ext cx="8229600" cy="1623527"/>
          </a:xfrm>
          <a:prstGeom prst="rect">
            <a:avLst/>
          </a:prstGeom>
        </p:spPr>
        <p:txBody>
          <a:bodyPr vert="horz" lIns="0" tIns="0" rIns="0" bIns="0" rtlCol="0" anchor="t" anchorCtr="0">
            <a:normAutofit/>
          </a:bodyPr>
          <a:lstStyle>
            <a:lvl1pPr marL="0" indent="0">
              <a:spcBef>
                <a:spcPts val="0"/>
              </a:spcBef>
              <a:buFontTx/>
              <a:buNone/>
              <a:defRPr sz="4800" b="1" i="0">
                <a:solidFill>
                  <a:schemeClr val="accent1"/>
                </a:solidFill>
                <a:latin typeface="Sherman Sans Bold" pitchFamily="2" charset="77"/>
                <a:ea typeface="Sherman Sans Bold" pitchFamily="2" charset="77"/>
              </a:defRPr>
            </a:lvl1pPr>
            <a:lvl2pPr marL="0" indent="0">
              <a:lnSpc>
                <a:spcPts val="2440"/>
              </a:lnSpc>
              <a:spcBef>
                <a:spcPts val="0"/>
              </a:spcBef>
              <a:buFontTx/>
              <a:buNone/>
              <a:defRPr sz="3200" b="0" i="0">
                <a:solidFill>
                  <a:schemeClr val="accent1"/>
                </a:solidFill>
                <a:latin typeface="Sherman Sans Book" pitchFamily="2" charset="77"/>
                <a:ea typeface="Sherman Sans Book" pitchFamily="2" charset="77"/>
              </a:defRPr>
            </a:lvl2pPr>
            <a:lvl3pPr marL="0" indent="0">
              <a:lnSpc>
                <a:spcPts val="1920"/>
              </a:lnSpc>
              <a:spcBef>
                <a:spcPts val="600"/>
              </a:spcBef>
              <a:buNone/>
              <a:defRPr sz="1600" b="0" i="0">
                <a:solidFill>
                  <a:schemeClr val="accent1"/>
                </a:solidFill>
                <a:latin typeface="Sherman Sans Book" pitchFamily="2" charset="77"/>
                <a:ea typeface="Sherman Sans Book" pitchFamily="2" charset="77"/>
              </a:defRPr>
            </a:lvl3pPr>
          </a:lstStyle>
          <a:p>
            <a:pPr lvl="0"/>
            <a:r>
              <a:rPr lang="en-US" dirty="0"/>
              <a:t>EVENT DATE, TIME, LOCATION</a:t>
            </a:r>
          </a:p>
          <a:p>
            <a:pPr lvl="1"/>
            <a:r>
              <a:rPr lang="en-US" dirty="0"/>
              <a:t>X:XX-X:XX PM</a:t>
            </a:r>
          </a:p>
          <a:p>
            <a:pPr lvl="2"/>
            <a:r>
              <a:rPr lang="en-US" dirty="0"/>
              <a:t>Room, Building Name</a:t>
            </a:r>
          </a:p>
        </p:txBody>
      </p:sp>
      <p:sp>
        <p:nvSpPr>
          <p:cNvPr id="21" name="Title Placeholder 1">
            <a:extLst>
              <a:ext uri="{FF2B5EF4-FFF2-40B4-BE49-F238E27FC236}">
                <a16:creationId xmlns:a16="http://schemas.microsoft.com/office/drawing/2014/main" id="{ED850115-AE20-D443-A0A3-8FA4AA90B6EC}"/>
              </a:ext>
            </a:extLst>
          </p:cNvPr>
          <p:cNvSpPr>
            <a:spLocks noGrp="1"/>
          </p:cNvSpPr>
          <p:nvPr>
            <p:ph type="title" hasCustomPrompt="1"/>
          </p:nvPr>
        </p:nvSpPr>
        <p:spPr>
          <a:xfrm>
            <a:off x="457200" y="651267"/>
            <a:ext cx="8229600" cy="801017"/>
          </a:xfrm>
          <a:prstGeom prst="rect">
            <a:avLst/>
          </a:prstGeom>
        </p:spPr>
        <p:txBody>
          <a:bodyPr vert="horz" lIns="0" tIns="0" rIns="0" bIns="0" rtlCol="0" anchor="ctr" anchorCtr="0">
            <a:normAutofit/>
          </a:bodyPr>
          <a:lstStyle>
            <a:lvl1pPr>
              <a:defRPr sz="6600"/>
            </a:lvl1pPr>
          </a:lstStyle>
          <a:p>
            <a:r>
              <a:rPr lang="en-US" dirty="0"/>
              <a:t>Event Name</a:t>
            </a:r>
          </a:p>
        </p:txBody>
      </p:sp>
      <p:sp>
        <p:nvSpPr>
          <p:cNvPr id="28" name="Text Placeholder 2">
            <a:extLst>
              <a:ext uri="{FF2B5EF4-FFF2-40B4-BE49-F238E27FC236}">
                <a16:creationId xmlns:a16="http://schemas.microsoft.com/office/drawing/2014/main" id="{EE5D048B-7BFA-1646-9402-089A4468D7F2}"/>
              </a:ext>
            </a:extLst>
          </p:cNvPr>
          <p:cNvSpPr>
            <a:spLocks noGrp="1"/>
          </p:cNvSpPr>
          <p:nvPr>
            <p:ph type="body" sz="quarter" idx="12" hasCustomPrompt="1"/>
          </p:nvPr>
        </p:nvSpPr>
        <p:spPr>
          <a:xfrm>
            <a:off x="457204" y="394111"/>
            <a:ext cx="8229596" cy="203372"/>
          </a:xfrm>
          <a:prstGeom prst="rect">
            <a:avLst/>
          </a:prstGeom>
        </p:spPr>
        <p:txBody>
          <a:bodyPr lIns="0" tIns="0" rIns="0" bIns="0" anchor="ctr" anchorCtr="0">
            <a:normAutofit/>
          </a:bodyPr>
          <a:lstStyle>
            <a:lvl1pPr>
              <a:buFontTx/>
              <a:buNone/>
              <a:defRPr sz="2000" b="1" i="0">
                <a:solidFill>
                  <a:schemeClr val="accent1"/>
                </a:solidFill>
                <a:latin typeface="Sherman Sans Bold" pitchFamily="2" charset="77"/>
                <a:ea typeface="Sherman Sans Bold" pitchFamily="2" charset="77"/>
              </a:defRPr>
            </a:lvl1pPr>
          </a:lstStyle>
          <a:p>
            <a:pPr lvl="0"/>
            <a:r>
              <a:rPr lang="en-US" dirty="0"/>
              <a:t>SUBHEADER NAME</a:t>
            </a:r>
          </a:p>
        </p:txBody>
      </p:sp>
      <p:sp>
        <p:nvSpPr>
          <p:cNvPr id="4" name="Text Placeholder 3">
            <a:extLst>
              <a:ext uri="{FF2B5EF4-FFF2-40B4-BE49-F238E27FC236}">
                <a16:creationId xmlns:a16="http://schemas.microsoft.com/office/drawing/2014/main" id="{DA0BE870-2714-664F-AF7A-17189F881D14}"/>
              </a:ext>
            </a:extLst>
          </p:cNvPr>
          <p:cNvSpPr>
            <a:spLocks noGrp="1"/>
          </p:cNvSpPr>
          <p:nvPr>
            <p:ph type="body" sz="quarter" idx="13" hasCustomPrompt="1"/>
          </p:nvPr>
        </p:nvSpPr>
        <p:spPr>
          <a:xfrm>
            <a:off x="457204" y="1536702"/>
            <a:ext cx="8229596" cy="801017"/>
          </a:xfrm>
          <a:prstGeom prst="rect">
            <a:avLst/>
          </a:prstGeom>
        </p:spPr>
        <p:txBody>
          <a:bodyPr lIns="0" tIns="0" rIns="0" bIns="0">
            <a:normAutofit/>
          </a:bodyPr>
          <a:lstStyle>
            <a:lvl1pPr marL="0" marR="0" indent="0" algn="l" defTabSz="914355" rtl="0" eaLnBrk="1" fontAlgn="auto" latinLnBrk="0" hangingPunct="1">
              <a:lnSpc>
                <a:spcPts val="2120"/>
              </a:lnSpc>
              <a:spcBef>
                <a:spcPts val="0"/>
              </a:spcBef>
              <a:spcAft>
                <a:spcPts val="0"/>
              </a:spcAft>
              <a:buClrTx/>
              <a:buSzTx/>
              <a:buFont typeface="Arial" panose="020B0604020202020204" pitchFamily="34" charset="0"/>
              <a:buNone/>
              <a:tabLst/>
              <a:defRPr sz="1600" b="0" i="0">
                <a:solidFill>
                  <a:schemeClr val="accent1"/>
                </a:solidFill>
                <a:latin typeface="Sherman Sans Book" pitchFamily="2" charset="77"/>
                <a:ea typeface="Sherman Sans Book" pitchFamily="2" charset="77"/>
              </a:defRPr>
            </a:lvl1pPr>
          </a:lstStyle>
          <a:p>
            <a:pPr marL="0" marR="0" lvl="0" indent="0" algn="l" defTabSz="914355" rtl="0" eaLnBrk="1" fontAlgn="auto" latinLnBrk="0" hangingPunct="1">
              <a:lnSpc>
                <a:spcPts val="2120"/>
              </a:lnSpc>
              <a:spcBef>
                <a:spcPts val="0"/>
              </a:spcBef>
              <a:spcAft>
                <a:spcPts val="0"/>
              </a:spcAft>
              <a:buClrTx/>
              <a:buSzTx/>
              <a:buFont typeface="Arial" panose="020B0604020202020204" pitchFamily="34" charset="0"/>
              <a:buNone/>
              <a:tabLst/>
              <a:defRPr/>
            </a:pPr>
            <a:r>
              <a:rPr lang="en-US" dirty="0"/>
              <a:t>Speaker Names and Graduation Year (if alumni) </a:t>
            </a:r>
          </a:p>
          <a:p>
            <a:pPr marL="0" marR="0" lvl="0" indent="0" algn="l" defTabSz="914355" rtl="0" eaLnBrk="1" fontAlgn="auto" latinLnBrk="0" hangingPunct="1">
              <a:lnSpc>
                <a:spcPts val="2120"/>
              </a:lnSpc>
              <a:spcBef>
                <a:spcPts val="0"/>
              </a:spcBef>
              <a:spcAft>
                <a:spcPts val="0"/>
              </a:spcAft>
              <a:buClrTx/>
              <a:buSzTx/>
              <a:buFont typeface="Arial" panose="020B0604020202020204" pitchFamily="34" charset="0"/>
              <a:buNone/>
              <a:tabLst/>
              <a:defRPr/>
            </a:pPr>
            <a:endParaRPr lang="en-US" dirty="0"/>
          </a:p>
          <a:p>
            <a:pPr lvl="0"/>
            <a:endParaRPr lang="en-US" dirty="0"/>
          </a:p>
        </p:txBody>
      </p:sp>
    </p:spTree>
    <p:extLst>
      <p:ext uri="{BB962C8B-B14F-4D97-AF65-F5344CB8AC3E}">
        <p14:creationId xmlns:p14="http://schemas.microsoft.com/office/powerpoint/2010/main" val="37566672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 Speaker with Phot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73AEC1C-D54F-2440-BCC0-8AB0504AF8E1}"/>
              </a:ext>
            </a:extLst>
          </p:cNvPr>
          <p:cNvSpPr/>
          <p:nvPr userDrawn="1"/>
        </p:nvSpPr>
        <p:spPr>
          <a:xfrm>
            <a:off x="0" y="2510607"/>
            <a:ext cx="9144000" cy="1891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 name="Rectangle 8">
            <a:extLst>
              <a:ext uri="{FF2B5EF4-FFF2-40B4-BE49-F238E27FC236}">
                <a16:creationId xmlns:a16="http://schemas.microsoft.com/office/drawing/2014/main" id="{DFD5F9F6-1F52-EF4B-955B-F31E3C08E597}"/>
              </a:ext>
            </a:extLst>
          </p:cNvPr>
          <p:cNvSpPr/>
          <p:nvPr userDrawn="1"/>
        </p:nvSpPr>
        <p:spPr>
          <a:xfrm>
            <a:off x="0" y="4375404"/>
            <a:ext cx="9144000" cy="76809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en-US" sz="1800" dirty="0"/>
          </a:p>
        </p:txBody>
      </p:sp>
      <p:sp>
        <p:nvSpPr>
          <p:cNvPr id="2" name="Title 1">
            <a:extLst>
              <a:ext uri="{FF2B5EF4-FFF2-40B4-BE49-F238E27FC236}">
                <a16:creationId xmlns:a16="http://schemas.microsoft.com/office/drawing/2014/main" id="{7C9FD624-AF9A-8041-BA1B-EFAD24CA6641}"/>
              </a:ext>
            </a:extLst>
          </p:cNvPr>
          <p:cNvSpPr>
            <a:spLocks noGrp="1"/>
          </p:cNvSpPr>
          <p:nvPr>
            <p:ph type="title" hasCustomPrompt="1"/>
          </p:nvPr>
        </p:nvSpPr>
        <p:spPr>
          <a:xfrm>
            <a:off x="457200" y="585695"/>
            <a:ext cx="4114800" cy="1332753"/>
          </a:xfrm>
          <a:prstGeom prst="rect">
            <a:avLst/>
          </a:prstGeom>
        </p:spPr>
        <p:txBody>
          <a:bodyPr lIns="0" tIns="0" rIns="0" bIns="0" anchor="ctr" anchorCtr="0">
            <a:normAutofit/>
          </a:bodyPr>
          <a:lstStyle>
            <a:lvl1pPr>
              <a:defRPr sz="4400"/>
            </a:lvl1pPr>
          </a:lstStyle>
          <a:p>
            <a:r>
              <a:rPr lang="en-US" dirty="0"/>
              <a:t>Event Name</a:t>
            </a:r>
          </a:p>
        </p:txBody>
      </p:sp>
      <p:sp>
        <p:nvSpPr>
          <p:cNvPr id="8" name="Picture Placeholder 7">
            <a:extLst>
              <a:ext uri="{FF2B5EF4-FFF2-40B4-BE49-F238E27FC236}">
                <a16:creationId xmlns:a16="http://schemas.microsoft.com/office/drawing/2014/main" id="{84684E51-26F7-6446-BE9F-8F1096C67E11}"/>
              </a:ext>
            </a:extLst>
          </p:cNvPr>
          <p:cNvSpPr>
            <a:spLocks noGrp="1"/>
          </p:cNvSpPr>
          <p:nvPr>
            <p:ph type="pic" sz="quarter" idx="10" hasCustomPrompt="1"/>
          </p:nvPr>
        </p:nvSpPr>
        <p:spPr>
          <a:xfrm>
            <a:off x="5029200" y="0"/>
            <a:ext cx="4114800" cy="5143500"/>
          </a:xfrm>
          <a:prstGeom prst="rect">
            <a:avLst/>
          </a:prstGeom>
        </p:spPr>
        <p:txBody>
          <a:bodyPr lIns="0" tIns="0" rIns="0" bIns="0" anchor="ctr" anchorCtr="0">
            <a:normAutofit/>
          </a:bodyPr>
          <a:lstStyle>
            <a:lvl1pPr marL="0" marR="0" indent="0" algn="ctr" defTabSz="685766" rtl="0" eaLnBrk="1" fontAlgn="auto" latinLnBrk="0" hangingPunct="1">
              <a:lnSpc>
                <a:spcPct val="90000"/>
              </a:lnSpc>
              <a:spcBef>
                <a:spcPts val="750"/>
              </a:spcBef>
              <a:spcAft>
                <a:spcPts val="0"/>
              </a:spcAft>
              <a:buClr>
                <a:srgbClr val="F76900"/>
              </a:buClr>
              <a:buSzTx/>
              <a:buFont typeface="Arial" panose="020B0604020202020204" pitchFamily="34" charset="0"/>
              <a:buNone/>
              <a:tabLst/>
              <a:defRPr/>
            </a:lvl1pPr>
          </a:lstStyle>
          <a:p>
            <a:pPr marL="0" marR="0" lvl="0" indent="0" algn="ctr" defTabSz="685766" rtl="0" eaLnBrk="1" fontAlgn="auto" latinLnBrk="0" hangingPunct="1">
              <a:lnSpc>
                <a:spcPct val="90000"/>
              </a:lnSpc>
              <a:spcBef>
                <a:spcPts val="750"/>
              </a:spcBef>
              <a:spcAft>
                <a:spcPts val="0"/>
              </a:spcAft>
              <a:buClr>
                <a:srgbClr val="F76900"/>
              </a:buClr>
              <a:buSzTx/>
              <a:buFont typeface="Arial" panose="020B0604020202020204" pitchFamily="34" charset="0"/>
              <a:buNone/>
              <a:tabLst/>
              <a:defRPr/>
            </a:pPr>
            <a:r>
              <a:rPr kumimoji="0" lang="en-US" sz="2800" b="0" i="0" u="none" strike="noStrike" kern="1200" cap="none" spc="0" normalizeH="0" baseline="0" noProof="0" dirty="0">
                <a:ln>
                  <a:noFill/>
                </a:ln>
                <a:solidFill>
                  <a:srgbClr val="ADB3B8"/>
                </a:solidFill>
                <a:effectLst/>
                <a:uLnTx/>
                <a:uFillTx/>
                <a:latin typeface="Sherman Sans Book" pitchFamily="2" charset="77"/>
                <a:ea typeface="Sherman Sans Book" pitchFamily="2" charset="77"/>
                <a:cs typeface="+mn-cs"/>
              </a:rPr>
              <a:t>[Photo Placeholder]</a:t>
            </a:r>
          </a:p>
        </p:txBody>
      </p:sp>
      <p:sp>
        <p:nvSpPr>
          <p:cNvPr id="15" name="Text Placeholder 14">
            <a:extLst>
              <a:ext uri="{FF2B5EF4-FFF2-40B4-BE49-F238E27FC236}">
                <a16:creationId xmlns:a16="http://schemas.microsoft.com/office/drawing/2014/main" id="{5EC4087F-B6EB-224F-A085-E4BADF890F9A}"/>
              </a:ext>
            </a:extLst>
          </p:cNvPr>
          <p:cNvSpPr>
            <a:spLocks noGrp="1"/>
          </p:cNvSpPr>
          <p:nvPr>
            <p:ph type="body" sz="quarter" idx="15" hasCustomPrompt="1"/>
          </p:nvPr>
        </p:nvSpPr>
        <p:spPr>
          <a:xfrm>
            <a:off x="457199" y="2681948"/>
            <a:ext cx="4114800" cy="1548663"/>
          </a:xfrm>
          <a:prstGeom prst="rect">
            <a:avLst/>
          </a:prstGeom>
        </p:spPr>
        <p:txBody>
          <a:bodyPr lIns="0" tIns="0" rIns="0" bIns="0">
            <a:normAutofit/>
          </a:bodyPr>
          <a:lstStyle>
            <a:lvl1pPr marL="0" indent="0">
              <a:lnSpc>
                <a:spcPts val="2560"/>
              </a:lnSpc>
              <a:spcBef>
                <a:spcPts val="0"/>
              </a:spcBef>
              <a:buFont typeface="Arial" panose="020B0604020202020204" pitchFamily="34" charset="0"/>
              <a:buNone/>
              <a:defRPr b="0" i="0">
                <a:solidFill>
                  <a:schemeClr val="accent1"/>
                </a:solidFill>
                <a:latin typeface="Sherman Sans Bold" pitchFamily="2" charset="77"/>
                <a:ea typeface="Sherman Sans Bold" pitchFamily="2" charset="77"/>
              </a:defRPr>
            </a:lvl1pPr>
            <a:lvl2pPr marL="0" indent="0">
              <a:lnSpc>
                <a:spcPct val="175000"/>
              </a:lnSpc>
              <a:spcBef>
                <a:spcPts val="0"/>
              </a:spcBef>
              <a:buNone/>
              <a:defRPr sz="1800" b="0" i="0">
                <a:solidFill>
                  <a:schemeClr val="accent1"/>
                </a:solidFill>
                <a:latin typeface="Sherman Sans Bold" pitchFamily="2" charset="77"/>
                <a:ea typeface="Sherman Sans Bold" pitchFamily="2" charset="77"/>
              </a:defRPr>
            </a:lvl2pPr>
            <a:lvl3pPr marL="0" indent="0">
              <a:buNone/>
              <a:defRPr sz="1600" b="1" i="0">
                <a:solidFill>
                  <a:schemeClr val="accent1"/>
                </a:solidFill>
                <a:latin typeface="Sherman Sans Bold" pitchFamily="2" charset="77"/>
                <a:ea typeface="Sherman Sans Bold" pitchFamily="2" charset="77"/>
              </a:defRPr>
            </a:lvl3pPr>
            <a:lvl4pPr marL="0" indent="0">
              <a:spcBef>
                <a:spcPts val="0"/>
              </a:spcBef>
              <a:buNone/>
              <a:defRPr sz="1600" b="0" i="0">
                <a:solidFill>
                  <a:schemeClr val="accent1"/>
                </a:solidFill>
                <a:latin typeface="Sherman Sans Book" pitchFamily="2" charset="77"/>
                <a:ea typeface="Sherman Sans Book" pitchFamily="2" charset="77"/>
              </a:defRPr>
            </a:lvl4pPr>
            <a:lvl5pPr marL="0" indent="0">
              <a:spcBef>
                <a:spcPts val="0"/>
              </a:spcBef>
              <a:buNone/>
              <a:defRPr sz="1400" b="0" i="0">
                <a:solidFill>
                  <a:schemeClr val="accent1"/>
                </a:solidFill>
                <a:latin typeface="Sherman Sans Book" pitchFamily="2" charset="77"/>
                <a:ea typeface="Sherman Sans Book" pitchFamily="2" charset="77"/>
              </a:defRPr>
            </a:lvl5pPr>
          </a:lstStyle>
          <a:p>
            <a:pPr lvl="0"/>
            <a:r>
              <a:rPr lang="en-US" dirty="0"/>
              <a:t>EVENT INFORMATION</a:t>
            </a:r>
          </a:p>
          <a:p>
            <a:pPr lvl="0"/>
            <a:r>
              <a:rPr lang="en-US" dirty="0"/>
              <a:t>X:XX-X:XX PM</a:t>
            </a:r>
          </a:p>
          <a:p>
            <a:pPr lvl="1"/>
            <a:r>
              <a:rPr lang="en-US" dirty="0"/>
              <a:t>Room, Building Name</a:t>
            </a:r>
          </a:p>
        </p:txBody>
      </p:sp>
      <p:sp>
        <p:nvSpPr>
          <p:cNvPr id="4" name="Text Placeholder 3">
            <a:extLst>
              <a:ext uri="{FF2B5EF4-FFF2-40B4-BE49-F238E27FC236}">
                <a16:creationId xmlns:a16="http://schemas.microsoft.com/office/drawing/2014/main" id="{CB4AFC5D-0974-B74C-A27F-94CBF823F335}"/>
              </a:ext>
            </a:extLst>
          </p:cNvPr>
          <p:cNvSpPr>
            <a:spLocks noGrp="1"/>
          </p:cNvSpPr>
          <p:nvPr>
            <p:ph type="body" sz="quarter" idx="16" hasCustomPrompt="1"/>
          </p:nvPr>
        </p:nvSpPr>
        <p:spPr>
          <a:xfrm>
            <a:off x="457199" y="382459"/>
            <a:ext cx="4114800" cy="185898"/>
          </a:xfrm>
          <a:prstGeom prst="rect">
            <a:avLst/>
          </a:prstGeom>
        </p:spPr>
        <p:txBody>
          <a:bodyPr lIns="0" tIns="0" rIns="0" bIns="0" anchor="ctr" anchorCtr="0">
            <a:normAutofit/>
          </a:bodyPr>
          <a:lstStyle>
            <a:lvl1pPr>
              <a:buNone/>
              <a:defRPr sz="1800" b="1" i="0">
                <a:solidFill>
                  <a:schemeClr val="accent1"/>
                </a:solidFill>
                <a:latin typeface="Sherman Sans Bold" pitchFamily="2" charset="77"/>
                <a:ea typeface="Sherman Sans Bold" pitchFamily="2" charset="77"/>
              </a:defRPr>
            </a:lvl1pPr>
          </a:lstStyle>
          <a:p>
            <a:pPr lvl="0"/>
            <a:r>
              <a:rPr lang="en-US" b="1" i="0" dirty="0">
                <a:latin typeface="Sherman Sans Bold" pitchFamily="2" charset="77"/>
                <a:ea typeface="Sherman Sans Bold" pitchFamily="2" charset="77"/>
              </a:rPr>
              <a:t>SUBHEADER NAME</a:t>
            </a:r>
            <a:endParaRPr lang="en-US" dirty="0"/>
          </a:p>
        </p:txBody>
      </p:sp>
      <p:sp>
        <p:nvSpPr>
          <p:cNvPr id="10" name="Text Placeholder 4">
            <a:extLst>
              <a:ext uri="{FF2B5EF4-FFF2-40B4-BE49-F238E27FC236}">
                <a16:creationId xmlns:a16="http://schemas.microsoft.com/office/drawing/2014/main" id="{5AC5AF4D-A0EE-D24A-8D7C-93B0C7FA7648}"/>
              </a:ext>
            </a:extLst>
          </p:cNvPr>
          <p:cNvSpPr>
            <a:spLocks noGrp="1"/>
          </p:cNvSpPr>
          <p:nvPr>
            <p:ph type="body" sz="quarter" idx="14" hasCustomPrompt="1"/>
          </p:nvPr>
        </p:nvSpPr>
        <p:spPr>
          <a:xfrm>
            <a:off x="457199" y="4509472"/>
            <a:ext cx="4114800" cy="499960"/>
          </a:xfrm>
          <a:prstGeom prst="rect">
            <a:avLst/>
          </a:prstGeom>
        </p:spPr>
        <p:txBody>
          <a:bodyPr lIns="0" tIns="0" rIns="0" bIns="0" anchor="ctr" anchorCtr="0">
            <a:normAutofit/>
          </a:bodyPr>
          <a:lstStyle>
            <a:lvl1pPr>
              <a:lnSpc>
                <a:spcPts val="1720"/>
              </a:lnSpc>
              <a:spcBef>
                <a:spcPts val="0"/>
              </a:spcBef>
              <a:buNone/>
              <a:defRPr sz="1600" b="0" i="0">
                <a:solidFill>
                  <a:schemeClr val="bg1"/>
                </a:solidFill>
                <a:latin typeface="Sherman Sans Book" pitchFamily="2" charset="77"/>
                <a:ea typeface="Sherman Sans Book" pitchFamily="2" charset="77"/>
              </a:defRPr>
            </a:lvl1pPr>
          </a:lstStyle>
          <a:p>
            <a:r>
              <a:rPr lang="en-US" dirty="0"/>
              <a:t>Learn more at [website name] [URL]. </a:t>
            </a:r>
          </a:p>
        </p:txBody>
      </p:sp>
    </p:spTree>
    <p:extLst>
      <p:ext uri="{BB962C8B-B14F-4D97-AF65-F5344CB8AC3E}">
        <p14:creationId xmlns:p14="http://schemas.microsoft.com/office/powerpoint/2010/main" val="12553792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3 Speakers with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E70F15-E5F1-F045-9532-6786D041093A}"/>
              </a:ext>
            </a:extLst>
          </p:cNvPr>
          <p:cNvSpPr/>
          <p:nvPr userDrawn="1"/>
        </p:nvSpPr>
        <p:spPr>
          <a:xfrm>
            <a:off x="457200" y="1677775"/>
            <a:ext cx="8229600" cy="30186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2" name="Rectangle 11">
            <a:extLst>
              <a:ext uri="{FF2B5EF4-FFF2-40B4-BE49-F238E27FC236}">
                <a16:creationId xmlns:a16="http://schemas.microsoft.com/office/drawing/2014/main" id="{372136DE-ECBF-E74B-B7FE-DE15D5EDD4EA}"/>
              </a:ext>
            </a:extLst>
          </p:cNvPr>
          <p:cNvSpPr/>
          <p:nvPr userDrawn="1"/>
        </p:nvSpPr>
        <p:spPr>
          <a:xfrm>
            <a:off x="0" y="4604004"/>
            <a:ext cx="9144000" cy="53949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BCFF766B-EB82-E448-8320-290D0E86FE7D}"/>
              </a:ext>
            </a:extLst>
          </p:cNvPr>
          <p:cNvSpPr>
            <a:spLocks noGrp="1"/>
          </p:cNvSpPr>
          <p:nvPr>
            <p:ph type="title" hasCustomPrompt="1"/>
          </p:nvPr>
        </p:nvSpPr>
        <p:spPr>
          <a:xfrm>
            <a:off x="457200" y="725909"/>
            <a:ext cx="8229600" cy="548789"/>
          </a:xfrm>
          <a:prstGeom prst="rect">
            <a:avLst/>
          </a:prstGeom>
        </p:spPr>
        <p:txBody>
          <a:bodyPr lIns="0" tIns="0" rIns="0" bIns="0" anchor="ctr" anchorCtr="0">
            <a:normAutofit/>
          </a:bodyPr>
          <a:lstStyle>
            <a:lvl1pPr>
              <a:defRPr b="0"/>
            </a:lvl1pPr>
          </a:lstStyle>
          <a:p>
            <a:r>
              <a:rPr lang="en-US" dirty="0"/>
              <a:t>Event Name</a:t>
            </a:r>
          </a:p>
        </p:txBody>
      </p:sp>
      <p:sp>
        <p:nvSpPr>
          <p:cNvPr id="3" name="Text Placeholder 2">
            <a:extLst>
              <a:ext uri="{FF2B5EF4-FFF2-40B4-BE49-F238E27FC236}">
                <a16:creationId xmlns:a16="http://schemas.microsoft.com/office/drawing/2014/main" id="{B7CB5E00-30AA-E841-940E-92FD8158DEE6}"/>
              </a:ext>
            </a:extLst>
          </p:cNvPr>
          <p:cNvSpPr>
            <a:spLocks noGrp="1"/>
          </p:cNvSpPr>
          <p:nvPr>
            <p:ph type="body" sz="quarter" idx="10" hasCustomPrompt="1"/>
          </p:nvPr>
        </p:nvSpPr>
        <p:spPr>
          <a:xfrm>
            <a:off x="457200" y="4768596"/>
            <a:ext cx="8229600" cy="210312"/>
          </a:xfrm>
          <a:prstGeom prst="rect">
            <a:avLst/>
          </a:prstGeom>
        </p:spPr>
        <p:txBody>
          <a:bodyPr lIns="0" tIns="0" rIns="0" bIns="0" anchor="ctr" anchorCtr="0">
            <a:normAutofit/>
          </a:bodyPr>
          <a:lstStyle>
            <a:lvl1pPr>
              <a:lnSpc>
                <a:spcPct val="100000"/>
              </a:lnSpc>
              <a:buNone/>
              <a:defRPr sz="16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6" name="Picture Placeholder 5">
            <a:extLst>
              <a:ext uri="{FF2B5EF4-FFF2-40B4-BE49-F238E27FC236}">
                <a16:creationId xmlns:a16="http://schemas.microsoft.com/office/drawing/2014/main" id="{8BEE133B-3313-834D-8B05-700E1027D252}"/>
              </a:ext>
            </a:extLst>
          </p:cNvPr>
          <p:cNvSpPr>
            <a:spLocks noGrp="1"/>
          </p:cNvSpPr>
          <p:nvPr>
            <p:ph type="pic" sz="quarter" idx="11" hasCustomPrompt="1"/>
          </p:nvPr>
        </p:nvSpPr>
        <p:spPr>
          <a:xfrm>
            <a:off x="457200" y="1677775"/>
            <a:ext cx="2743200" cy="2468880"/>
          </a:xfrm>
          <a:prstGeom prst="rect">
            <a:avLst/>
          </a:prstGeom>
        </p:spPr>
        <p:txBody>
          <a:bodyPr lIns="0" tIns="0" rIns="0" bIns="0" anchor="ctr" anchorCtr="0">
            <a:normAutofit/>
          </a:bodyPr>
          <a:lstStyle>
            <a:lvl1pPr algn="ctr">
              <a:buNone/>
              <a:defRPr sz="1800" b="0" i="0">
                <a:latin typeface="Sherman Sans Book" pitchFamily="2" charset="77"/>
                <a:ea typeface="Sherman Sans Book" pitchFamily="2" charset="77"/>
              </a:defRPr>
            </a:lvl1pPr>
          </a:lstStyle>
          <a:p>
            <a:r>
              <a:rPr lang="en-US" dirty="0"/>
              <a:t>[Photo Placeholder]</a:t>
            </a:r>
          </a:p>
        </p:txBody>
      </p:sp>
      <p:sp>
        <p:nvSpPr>
          <p:cNvPr id="7" name="Picture Placeholder 5">
            <a:extLst>
              <a:ext uri="{FF2B5EF4-FFF2-40B4-BE49-F238E27FC236}">
                <a16:creationId xmlns:a16="http://schemas.microsoft.com/office/drawing/2014/main" id="{7EB697FE-2738-9144-97F7-321B2A59F2F1}"/>
              </a:ext>
            </a:extLst>
          </p:cNvPr>
          <p:cNvSpPr>
            <a:spLocks noGrp="1"/>
          </p:cNvSpPr>
          <p:nvPr>
            <p:ph type="pic" sz="quarter" idx="12" hasCustomPrompt="1"/>
          </p:nvPr>
        </p:nvSpPr>
        <p:spPr>
          <a:xfrm>
            <a:off x="3200402" y="1677775"/>
            <a:ext cx="2743200" cy="2468880"/>
          </a:xfrm>
          <a:prstGeom prst="rect">
            <a:avLst/>
          </a:prstGeom>
        </p:spPr>
        <p:txBody>
          <a:bodyPr lIns="0" tIns="0" rIns="0" bIns="0" anchor="ctr" anchorCtr="0">
            <a:normAutofit/>
          </a:bodyPr>
          <a:lstStyle>
            <a:lvl1pPr algn="ctr">
              <a:buNone/>
              <a:defRPr sz="1800" b="0" i="0">
                <a:latin typeface="Sherman Sans Book" pitchFamily="2" charset="77"/>
                <a:ea typeface="Sherman Sans Book" pitchFamily="2" charset="77"/>
              </a:defRPr>
            </a:lvl1pPr>
          </a:lstStyle>
          <a:p>
            <a:r>
              <a:rPr lang="en-US" dirty="0"/>
              <a:t>[Photo Placeholder]</a:t>
            </a:r>
          </a:p>
        </p:txBody>
      </p:sp>
      <p:sp>
        <p:nvSpPr>
          <p:cNvPr id="9" name="Text Placeholder 8">
            <a:extLst>
              <a:ext uri="{FF2B5EF4-FFF2-40B4-BE49-F238E27FC236}">
                <a16:creationId xmlns:a16="http://schemas.microsoft.com/office/drawing/2014/main" id="{D519EEC8-804D-D84E-B50E-C63BD049E9BE}"/>
              </a:ext>
            </a:extLst>
          </p:cNvPr>
          <p:cNvSpPr>
            <a:spLocks noGrp="1"/>
          </p:cNvSpPr>
          <p:nvPr>
            <p:ph type="body" sz="quarter" idx="13" hasCustomPrompt="1"/>
          </p:nvPr>
        </p:nvSpPr>
        <p:spPr>
          <a:xfrm>
            <a:off x="457198" y="4272555"/>
            <a:ext cx="2743200" cy="250825"/>
          </a:xfrm>
          <a:prstGeom prst="rect">
            <a:avLst/>
          </a:prstGeom>
        </p:spPr>
        <p:txBody>
          <a:bodyPr lIns="0" tIns="0" rIns="0" bIns="0" anchor="ctr" anchorCtr="0">
            <a:normAutofit/>
          </a:bodyPr>
          <a:lstStyle>
            <a:lvl1pPr marL="0" indent="0" algn="ctr">
              <a:lnSpc>
                <a:spcPct val="100000"/>
              </a:lnSpc>
              <a:spcBef>
                <a:spcPts val="0"/>
              </a:spcBef>
              <a:buNone/>
              <a:defRPr sz="1600" b="1" i="0">
                <a:solidFill>
                  <a:schemeClr val="accent1"/>
                </a:solidFill>
                <a:latin typeface="Sherman Sans Bold" pitchFamily="2" charset="77"/>
                <a:ea typeface="Sherman Sans Bold" pitchFamily="2" charset="77"/>
              </a:defRPr>
            </a:lvl1pPr>
            <a:lvl2pPr>
              <a:buNone/>
              <a:defRPr sz="1600" b="1" i="0">
                <a:latin typeface="Sherman Sans Bold" pitchFamily="2" charset="77"/>
                <a:ea typeface="Sherman Sans Bold" pitchFamily="2" charset="77"/>
              </a:defRPr>
            </a:lvl2pPr>
            <a:lvl3pPr>
              <a:buNone/>
              <a:defRPr sz="1600" b="1" i="0">
                <a:latin typeface="Sherman Sans Bold" pitchFamily="2" charset="77"/>
                <a:ea typeface="Sherman Sans Bold" pitchFamily="2" charset="77"/>
              </a:defRPr>
            </a:lvl3pPr>
            <a:lvl4pPr>
              <a:buNone/>
              <a:defRPr sz="1600" b="1" i="0">
                <a:latin typeface="Sherman Sans Bold" pitchFamily="2" charset="77"/>
                <a:ea typeface="Sherman Sans Bold" pitchFamily="2" charset="77"/>
              </a:defRPr>
            </a:lvl4pPr>
            <a:lvl5pPr>
              <a:buNone/>
              <a:defRPr sz="1600" b="1" i="0">
                <a:latin typeface="Sherman Sans Bold" pitchFamily="2" charset="77"/>
                <a:ea typeface="Sherman Sans Bold" pitchFamily="2" charset="77"/>
              </a:defRPr>
            </a:lvl5pPr>
          </a:lstStyle>
          <a:p>
            <a:pPr lvl="0"/>
            <a:r>
              <a:rPr lang="en-US" dirty="0"/>
              <a:t>Speaker Name</a:t>
            </a:r>
          </a:p>
        </p:txBody>
      </p:sp>
      <p:sp>
        <p:nvSpPr>
          <p:cNvPr id="10" name="Text Placeholder 8">
            <a:extLst>
              <a:ext uri="{FF2B5EF4-FFF2-40B4-BE49-F238E27FC236}">
                <a16:creationId xmlns:a16="http://schemas.microsoft.com/office/drawing/2014/main" id="{371AF244-B818-3448-ABEB-6DDEBFE997BE}"/>
              </a:ext>
            </a:extLst>
          </p:cNvPr>
          <p:cNvSpPr>
            <a:spLocks noGrp="1"/>
          </p:cNvSpPr>
          <p:nvPr>
            <p:ph type="body" sz="quarter" idx="14" hasCustomPrompt="1"/>
          </p:nvPr>
        </p:nvSpPr>
        <p:spPr>
          <a:xfrm>
            <a:off x="3200400" y="4272555"/>
            <a:ext cx="2743200" cy="250825"/>
          </a:xfrm>
          <a:prstGeom prst="rect">
            <a:avLst/>
          </a:prstGeom>
        </p:spPr>
        <p:txBody>
          <a:bodyPr lIns="0" tIns="0" rIns="0" bIns="0" anchor="ctr" anchorCtr="0">
            <a:normAutofit/>
          </a:bodyPr>
          <a:lstStyle>
            <a:lvl1pPr marL="0" indent="0" algn="ctr">
              <a:lnSpc>
                <a:spcPct val="100000"/>
              </a:lnSpc>
              <a:spcBef>
                <a:spcPts val="0"/>
              </a:spcBef>
              <a:buNone/>
              <a:defRPr sz="1600" b="1" i="0">
                <a:solidFill>
                  <a:schemeClr val="accent1"/>
                </a:solidFill>
                <a:latin typeface="Sherman Sans Bold" pitchFamily="2" charset="77"/>
                <a:ea typeface="Sherman Sans Bold" pitchFamily="2" charset="77"/>
              </a:defRPr>
            </a:lvl1pPr>
            <a:lvl2pPr>
              <a:buNone/>
              <a:defRPr sz="1600" b="1" i="0">
                <a:latin typeface="Sherman Sans Bold" pitchFamily="2" charset="77"/>
                <a:ea typeface="Sherman Sans Bold" pitchFamily="2" charset="77"/>
              </a:defRPr>
            </a:lvl2pPr>
            <a:lvl3pPr>
              <a:buNone/>
              <a:defRPr sz="1600" b="1" i="0">
                <a:latin typeface="Sherman Sans Bold" pitchFamily="2" charset="77"/>
                <a:ea typeface="Sherman Sans Bold" pitchFamily="2" charset="77"/>
              </a:defRPr>
            </a:lvl3pPr>
            <a:lvl4pPr>
              <a:buNone/>
              <a:defRPr sz="1600" b="1" i="0">
                <a:latin typeface="Sherman Sans Bold" pitchFamily="2" charset="77"/>
                <a:ea typeface="Sherman Sans Bold" pitchFamily="2" charset="77"/>
              </a:defRPr>
            </a:lvl4pPr>
            <a:lvl5pPr>
              <a:buNone/>
              <a:defRPr sz="1600" b="1" i="0">
                <a:latin typeface="Sherman Sans Bold" pitchFamily="2" charset="77"/>
                <a:ea typeface="Sherman Sans Bold" pitchFamily="2" charset="77"/>
              </a:defRPr>
            </a:lvl5pPr>
          </a:lstStyle>
          <a:p>
            <a:pPr lvl="0"/>
            <a:r>
              <a:rPr lang="en-US" dirty="0"/>
              <a:t>Speaker Name</a:t>
            </a:r>
          </a:p>
        </p:txBody>
      </p:sp>
      <p:sp>
        <p:nvSpPr>
          <p:cNvPr id="11" name="Text Placeholder 8">
            <a:extLst>
              <a:ext uri="{FF2B5EF4-FFF2-40B4-BE49-F238E27FC236}">
                <a16:creationId xmlns:a16="http://schemas.microsoft.com/office/drawing/2014/main" id="{666AE1D0-6F10-E145-8399-E5A4AA59ADA2}"/>
              </a:ext>
            </a:extLst>
          </p:cNvPr>
          <p:cNvSpPr>
            <a:spLocks noGrp="1"/>
          </p:cNvSpPr>
          <p:nvPr>
            <p:ph type="body" sz="quarter" idx="15" hasCustomPrompt="1"/>
          </p:nvPr>
        </p:nvSpPr>
        <p:spPr>
          <a:xfrm>
            <a:off x="6208777" y="2217271"/>
            <a:ext cx="2212848" cy="1929384"/>
          </a:xfrm>
          <a:prstGeom prst="rect">
            <a:avLst/>
          </a:prstGeom>
        </p:spPr>
        <p:txBody>
          <a:bodyPr lIns="0" tIns="0" rIns="0" bIns="0" anchor="t" anchorCtr="0">
            <a:normAutofit/>
          </a:bodyPr>
          <a:lstStyle>
            <a:lvl1pPr marL="0" indent="0" algn="l">
              <a:lnSpc>
                <a:spcPts val="2480"/>
              </a:lnSpc>
              <a:spcBef>
                <a:spcPts val="0"/>
              </a:spcBef>
              <a:buNone/>
              <a:defRPr sz="2200" b="0" i="0">
                <a:solidFill>
                  <a:schemeClr val="bg1"/>
                </a:solidFill>
                <a:latin typeface="Sherman Sans Bold" pitchFamily="2" charset="77"/>
                <a:ea typeface="Sherman Sans Bold" pitchFamily="2" charset="77"/>
              </a:defRPr>
            </a:lvl1pPr>
            <a:lvl2pPr marL="0" indent="0">
              <a:lnSpc>
                <a:spcPts val="4660"/>
              </a:lnSpc>
              <a:spcBef>
                <a:spcPts val="0"/>
              </a:spcBef>
              <a:buNone/>
              <a:defRPr sz="4800" b="0" i="0">
                <a:solidFill>
                  <a:schemeClr val="bg1"/>
                </a:solidFill>
                <a:latin typeface="Sherman Sans Bold" pitchFamily="2" charset="77"/>
                <a:ea typeface="Sherman Sans Bold" pitchFamily="2" charset="77"/>
              </a:defRPr>
            </a:lvl2pPr>
            <a:lvl3pPr marL="0" indent="0">
              <a:lnSpc>
                <a:spcPts val="1580"/>
              </a:lnSpc>
              <a:spcBef>
                <a:spcPts val="0"/>
              </a:spcBef>
              <a:buNone/>
              <a:defRPr sz="2400" b="0" i="0">
                <a:solidFill>
                  <a:schemeClr val="bg1"/>
                </a:solidFill>
                <a:latin typeface="Sherman Sans Bold" pitchFamily="2" charset="77"/>
                <a:ea typeface="Sherman Sans Bold" pitchFamily="2" charset="77"/>
              </a:defRPr>
            </a:lvl3pPr>
            <a:lvl4pPr marL="0" indent="0">
              <a:lnSpc>
                <a:spcPct val="100000"/>
              </a:lnSpc>
              <a:spcBef>
                <a:spcPts val="0"/>
              </a:spcBef>
              <a:buNone/>
              <a:defRPr sz="1600" b="1" i="0">
                <a:solidFill>
                  <a:schemeClr val="accent1"/>
                </a:solidFill>
                <a:latin typeface="Sherman Sans Bold" pitchFamily="2" charset="77"/>
                <a:ea typeface="Sherman Sans Bold" pitchFamily="2" charset="77"/>
              </a:defRPr>
            </a:lvl4pPr>
            <a:lvl5pPr>
              <a:buNone/>
              <a:defRPr sz="1600" b="1" i="0">
                <a:latin typeface="Sherman Sans Bold" pitchFamily="2" charset="77"/>
                <a:ea typeface="Sherman Sans Bold" pitchFamily="2" charset="77"/>
              </a:defRPr>
            </a:lvl5pPr>
          </a:lstStyle>
          <a:p>
            <a:pPr lvl="0"/>
            <a:r>
              <a:rPr lang="en-US" dirty="0"/>
              <a:t>Event Information</a:t>
            </a:r>
          </a:p>
          <a:p>
            <a:pPr lvl="1"/>
            <a:r>
              <a:rPr lang="en-US" dirty="0"/>
              <a:t>DATE</a:t>
            </a:r>
          </a:p>
          <a:p>
            <a:pPr lvl="2"/>
            <a:r>
              <a:rPr lang="en-US" dirty="0"/>
              <a:t>X:XX-X:XX PM</a:t>
            </a:r>
          </a:p>
          <a:p>
            <a:pPr lvl="2"/>
            <a:endParaRPr lang="en-US" dirty="0"/>
          </a:p>
          <a:p>
            <a:pPr lvl="3"/>
            <a:r>
              <a:rPr lang="en-US" dirty="0"/>
              <a:t>Room, Building Name</a:t>
            </a:r>
          </a:p>
        </p:txBody>
      </p:sp>
      <p:sp>
        <p:nvSpPr>
          <p:cNvPr id="8" name="Text Placeholder 7">
            <a:extLst>
              <a:ext uri="{FF2B5EF4-FFF2-40B4-BE49-F238E27FC236}">
                <a16:creationId xmlns:a16="http://schemas.microsoft.com/office/drawing/2014/main" id="{69CA2847-9779-2F42-AA13-EEDA3FE03A00}"/>
              </a:ext>
            </a:extLst>
          </p:cNvPr>
          <p:cNvSpPr>
            <a:spLocks noGrp="1"/>
          </p:cNvSpPr>
          <p:nvPr>
            <p:ph type="body" sz="quarter" idx="16" hasCustomPrompt="1"/>
          </p:nvPr>
        </p:nvSpPr>
        <p:spPr>
          <a:xfrm>
            <a:off x="457200" y="416377"/>
            <a:ext cx="8229600" cy="271357"/>
          </a:xfrm>
          <a:prstGeom prst="rect">
            <a:avLst/>
          </a:prstGeom>
        </p:spPr>
        <p:txBody>
          <a:bodyPr lIns="0" tIns="0" rIns="0" bIns="0" anchor="ctr" anchorCtr="0">
            <a:normAutofit/>
          </a:bodyPr>
          <a:lstStyle>
            <a:lvl1pPr>
              <a:buNone/>
              <a:defRPr sz="2100" b="1" i="0">
                <a:solidFill>
                  <a:schemeClr val="accent1"/>
                </a:solidFill>
                <a:latin typeface="Sherman Sans Bold" pitchFamily="2" charset="77"/>
                <a:ea typeface="Sherman Sans Bold" pitchFamily="2" charset="77"/>
              </a:defRPr>
            </a:lvl1pPr>
          </a:lstStyle>
          <a:p>
            <a:pPr lvl="0"/>
            <a:r>
              <a:rPr lang="en-US" dirty="0"/>
              <a:t>SUBHEADER NAME</a:t>
            </a:r>
          </a:p>
        </p:txBody>
      </p:sp>
    </p:spTree>
    <p:extLst>
      <p:ext uri="{BB962C8B-B14F-4D97-AF65-F5344CB8AC3E}">
        <p14:creationId xmlns:p14="http://schemas.microsoft.com/office/powerpoint/2010/main" val="10197887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 Speakers with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F766B-EB82-E448-8320-290D0E86FE7D}"/>
              </a:ext>
            </a:extLst>
          </p:cNvPr>
          <p:cNvSpPr>
            <a:spLocks noGrp="1"/>
          </p:cNvSpPr>
          <p:nvPr>
            <p:ph type="title" hasCustomPrompt="1"/>
          </p:nvPr>
        </p:nvSpPr>
        <p:spPr>
          <a:xfrm>
            <a:off x="457200" y="551316"/>
            <a:ext cx="5202518" cy="864733"/>
          </a:xfrm>
          <a:prstGeom prst="rect">
            <a:avLst/>
          </a:prstGeom>
        </p:spPr>
        <p:txBody>
          <a:bodyPr lIns="0" tIns="0" rIns="0" bIns="0" anchor="ctr" anchorCtr="0">
            <a:normAutofit/>
          </a:bodyPr>
          <a:lstStyle>
            <a:lvl1pPr>
              <a:defRPr sz="3200" b="0"/>
            </a:lvl1pPr>
          </a:lstStyle>
          <a:p>
            <a:r>
              <a:rPr lang="en-US" dirty="0"/>
              <a:t>Event Name</a:t>
            </a:r>
          </a:p>
        </p:txBody>
      </p:sp>
      <p:sp>
        <p:nvSpPr>
          <p:cNvPr id="3" name="Text Placeholder 2">
            <a:extLst>
              <a:ext uri="{FF2B5EF4-FFF2-40B4-BE49-F238E27FC236}">
                <a16:creationId xmlns:a16="http://schemas.microsoft.com/office/drawing/2014/main" id="{B7CB5E00-30AA-E841-940E-92FD8158DEE6}"/>
              </a:ext>
            </a:extLst>
          </p:cNvPr>
          <p:cNvSpPr>
            <a:spLocks noGrp="1"/>
          </p:cNvSpPr>
          <p:nvPr>
            <p:ph type="body" sz="quarter" idx="10" hasCustomPrompt="1"/>
          </p:nvPr>
        </p:nvSpPr>
        <p:spPr>
          <a:xfrm>
            <a:off x="457200" y="4768596"/>
            <a:ext cx="8229600" cy="210312"/>
          </a:xfrm>
          <a:prstGeom prst="rect">
            <a:avLst/>
          </a:prstGeom>
        </p:spPr>
        <p:txBody>
          <a:bodyPr lIns="0" tIns="0" rIns="0" bIns="0" anchor="ctr" anchorCtr="0">
            <a:normAutofit/>
          </a:bodyPr>
          <a:lstStyle>
            <a:lvl1pPr>
              <a:lnSpc>
                <a:spcPct val="100000"/>
              </a:lnSpc>
              <a:buNone/>
              <a:defRPr sz="16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4" name="Rectangle 3">
            <a:extLst>
              <a:ext uri="{FF2B5EF4-FFF2-40B4-BE49-F238E27FC236}">
                <a16:creationId xmlns:a16="http://schemas.microsoft.com/office/drawing/2014/main" id="{4CE70F15-E5F1-F045-9532-6786D041093A}"/>
              </a:ext>
            </a:extLst>
          </p:cNvPr>
          <p:cNvSpPr/>
          <p:nvPr userDrawn="1"/>
        </p:nvSpPr>
        <p:spPr>
          <a:xfrm>
            <a:off x="457200" y="1677775"/>
            <a:ext cx="8229600" cy="29260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Picture Placeholder 5">
            <a:extLst>
              <a:ext uri="{FF2B5EF4-FFF2-40B4-BE49-F238E27FC236}">
                <a16:creationId xmlns:a16="http://schemas.microsoft.com/office/drawing/2014/main" id="{8BEE133B-3313-834D-8B05-700E1027D252}"/>
              </a:ext>
            </a:extLst>
          </p:cNvPr>
          <p:cNvSpPr>
            <a:spLocks noGrp="1"/>
          </p:cNvSpPr>
          <p:nvPr>
            <p:ph type="pic" sz="quarter" idx="11" hasCustomPrompt="1"/>
          </p:nvPr>
        </p:nvSpPr>
        <p:spPr>
          <a:xfrm>
            <a:off x="457200" y="1677775"/>
            <a:ext cx="1371600" cy="2468880"/>
          </a:xfrm>
          <a:prstGeom prst="rect">
            <a:avLst/>
          </a:prstGeom>
        </p:spPr>
        <p:txBody>
          <a:bodyPr lIns="0" tIns="0" rIns="0" bIns="0" anchor="ctr" anchorCtr="0">
            <a:normAutofit/>
          </a:bodyPr>
          <a:lstStyle>
            <a:lvl1pPr algn="ctr">
              <a:buNone/>
              <a:defRPr sz="1050" b="0" i="0">
                <a:latin typeface="Sherman Sans Book" pitchFamily="2" charset="77"/>
                <a:ea typeface="Sherman Sans Book" pitchFamily="2" charset="77"/>
              </a:defRPr>
            </a:lvl1pPr>
          </a:lstStyle>
          <a:p>
            <a:r>
              <a:rPr lang="en-US" dirty="0"/>
              <a:t>[Photo Placeholder]</a:t>
            </a:r>
          </a:p>
        </p:txBody>
      </p:sp>
      <p:sp>
        <p:nvSpPr>
          <p:cNvPr id="9" name="Text Placeholder 8">
            <a:extLst>
              <a:ext uri="{FF2B5EF4-FFF2-40B4-BE49-F238E27FC236}">
                <a16:creationId xmlns:a16="http://schemas.microsoft.com/office/drawing/2014/main" id="{D519EEC8-804D-D84E-B50E-C63BD049E9BE}"/>
              </a:ext>
            </a:extLst>
          </p:cNvPr>
          <p:cNvSpPr>
            <a:spLocks noGrp="1"/>
          </p:cNvSpPr>
          <p:nvPr>
            <p:ph type="body" sz="quarter" idx="13" hasCustomPrompt="1"/>
          </p:nvPr>
        </p:nvSpPr>
        <p:spPr>
          <a:xfrm>
            <a:off x="457198" y="4272555"/>
            <a:ext cx="1371600" cy="250825"/>
          </a:xfrm>
          <a:prstGeom prst="rect">
            <a:avLst/>
          </a:prstGeom>
        </p:spPr>
        <p:txBody>
          <a:bodyPr lIns="0" tIns="0" rIns="0" bIns="0" anchor="ctr" anchorCtr="0">
            <a:normAutofit/>
          </a:bodyPr>
          <a:lstStyle>
            <a:lvl1pPr marL="0" indent="0" algn="ctr">
              <a:lnSpc>
                <a:spcPct val="100000"/>
              </a:lnSpc>
              <a:spcBef>
                <a:spcPts val="0"/>
              </a:spcBef>
              <a:buNone/>
              <a:defRPr sz="1100" b="1" i="0">
                <a:solidFill>
                  <a:schemeClr val="accent1"/>
                </a:solidFill>
                <a:latin typeface="Sherman Sans Bold" pitchFamily="2" charset="77"/>
                <a:ea typeface="Sherman Sans Bold" pitchFamily="2" charset="77"/>
              </a:defRPr>
            </a:lvl1pPr>
            <a:lvl2pPr>
              <a:buNone/>
              <a:defRPr sz="1600" b="1" i="0">
                <a:latin typeface="Sherman Sans Bold" pitchFamily="2" charset="77"/>
                <a:ea typeface="Sherman Sans Bold" pitchFamily="2" charset="77"/>
              </a:defRPr>
            </a:lvl2pPr>
            <a:lvl3pPr>
              <a:buNone/>
              <a:defRPr sz="1600" b="1" i="0">
                <a:latin typeface="Sherman Sans Bold" pitchFamily="2" charset="77"/>
                <a:ea typeface="Sherman Sans Bold" pitchFamily="2" charset="77"/>
              </a:defRPr>
            </a:lvl3pPr>
            <a:lvl4pPr>
              <a:buNone/>
              <a:defRPr sz="1600" b="1" i="0">
                <a:latin typeface="Sherman Sans Bold" pitchFamily="2" charset="77"/>
                <a:ea typeface="Sherman Sans Bold" pitchFamily="2" charset="77"/>
              </a:defRPr>
            </a:lvl4pPr>
            <a:lvl5pPr>
              <a:buNone/>
              <a:defRPr sz="1600" b="1" i="0">
                <a:latin typeface="Sherman Sans Bold" pitchFamily="2" charset="77"/>
                <a:ea typeface="Sherman Sans Bold" pitchFamily="2" charset="77"/>
              </a:defRPr>
            </a:lvl5pPr>
          </a:lstStyle>
          <a:p>
            <a:pPr lvl="0"/>
            <a:r>
              <a:rPr lang="en-US" dirty="0"/>
              <a:t>Speaker Name</a:t>
            </a:r>
          </a:p>
        </p:txBody>
      </p:sp>
      <p:sp>
        <p:nvSpPr>
          <p:cNvPr id="8" name="Text Placeholder 7">
            <a:extLst>
              <a:ext uri="{FF2B5EF4-FFF2-40B4-BE49-F238E27FC236}">
                <a16:creationId xmlns:a16="http://schemas.microsoft.com/office/drawing/2014/main" id="{69CA2847-9779-2F42-AA13-EEDA3FE03A00}"/>
              </a:ext>
            </a:extLst>
          </p:cNvPr>
          <p:cNvSpPr>
            <a:spLocks noGrp="1"/>
          </p:cNvSpPr>
          <p:nvPr>
            <p:ph type="body" sz="quarter" idx="16" hasCustomPrompt="1"/>
          </p:nvPr>
        </p:nvSpPr>
        <p:spPr>
          <a:xfrm>
            <a:off x="457200" y="551316"/>
            <a:ext cx="5202518" cy="173011"/>
          </a:xfrm>
          <a:prstGeom prst="rect">
            <a:avLst/>
          </a:prstGeom>
        </p:spPr>
        <p:txBody>
          <a:bodyPr lIns="0" tIns="0" rIns="0" bIns="0" anchor="ctr" anchorCtr="0">
            <a:normAutofit/>
          </a:bodyPr>
          <a:lstStyle>
            <a:lvl1pPr>
              <a:buNone/>
              <a:defRPr sz="1400" b="1" i="0">
                <a:solidFill>
                  <a:schemeClr val="accent1"/>
                </a:solidFill>
                <a:latin typeface="Sherman Sans Bold" pitchFamily="2" charset="77"/>
                <a:ea typeface="Sherman Sans Bold" pitchFamily="2" charset="77"/>
              </a:defRPr>
            </a:lvl1pPr>
          </a:lstStyle>
          <a:p>
            <a:pPr lvl="0"/>
            <a:r>
              <a:rPr lang="en-US" dirty="0"/>
              <a:t>SUBHEADER NAME</a:t>
            </a:r>
          </a:p>
        </p:txBody>
      </p:sp>
      <p:sp>
        <p:nvSpPr>
          <p:cNvPr id="19" name="Picture Placeholder 5">
            <a:extLst>
              <a:ext uri="{FF2B5EF4-FFF2-40B4-BE49-F238E27FC236}">
                <a16:creationId xmlns:a16="http://schemas.microsoft.com/office/drawing/2014/main" id="{1660991B-249D-C54E-8848-3010D7586432}"/>
              </a:ext>
            </a:extLst>
          </p:cNvPr>
          <p:cNvSpPr>
            <a:spLocks noGrp="1"/>
          </p:cNvSpPr>
          <p:nvPr>
            <p:ph type="pic" sz="quarter" idx="17" hasCustomPrompt="1"/>
          </p:nvPr>
        </p:nvSpPr>
        <p:spPr>
          <a:xfrm>
            <a:off x="1828798" y="1677775"/>
            <a:ext cx="1371600" cy="2468880"/>
          </a:xfrm>
          <a:prstGeom prst="rect">
            <a:avLst/>
          </a:prstGeom>
        </p:spPr>
        <p:txBody>
          <a:bodyPr lIns="0" tIns="0" rIns="0" bIns="0" anchor="ctr" anchorCtr="0">
            <a:normAutofit/>
          </a:bodyPr>
          <a:lstStyle>
            <a:lvl1pPr algn="ctr">
              <a:buNone/>
              <a:defRPr sz="1050" b="0" i="0">
                <a:latin typeface="Sherman Sans Book" pitchFamily="2" charset="77"/>
                <a:ea typeface="Sherman Sans Book" pitchFamily="2" charset="77"/>
              </a:defRPr>
            </a:lvl1pPr>
          </a:lstStyle>
          <a:p>
            <a:r>
              <a:rPr lang="en-US" dirty="0"/>
              <a:t>[Photo Placeholder]</a:t>
            </a:r>
          </a:p>
        </p:txBody>
      </p:sp>
      <p:sp>
        <p:nvSpPr>
          <p:cNvPr id="22" name="Picture Placeholder 5">
            <a:extLst>
              <a:ext uri="{FF2B5EF4-FFF2-40B4-BE49-F238E27FC236}">
                <a16:creationId xmlns:a16="http://schemas.microsoft.com/office/drawing/2014/main" id="{F596067F-8A0B-FD47-92D9-2D05FB83829A}"/>
              </a:ext>
            </a:extLst>
          </p:cNvPr>
          <p:cNvSpPr>
            <a:spLocks noGrp="1"/>
          </p:cNvSpPr>
          <p:nvPr>
            <p:ph type="pic" sz="quarter" idx="18" hasCustomPrompt="1"/>
          </p:nvPr>
        </p:nvSpPr>
        <p:spPr>
          <a:xfrm>
            <a:off x="3200401" y="1677775"/>
            <a:ext cx="1371600" cy="2468880"/>
          </a:xfrm>
          <a:prstGeom prst="rect">
            <a:avLst/>
          </a:prstGeom>
        </p:spPr>
        <p:txBody>
          <a:bodyPr lIns="0" tIns="0" rIns="0" bIns="0" anchor="ctr" anchorCtr="0">
            <a:normAutofit/>
          </a:bodyPr>
          <a:lstStyle>
            <a:lvl1pPr algn="ctr">
              <a:buNone/>
              <a:defRPr sz="1050" b="0" i="0">
                <a:latin typeface="Sherman Sans Book" pitchFamily="2" charset="77"/>
                <a:ea typeface="Sherman Sans Book" pitchFamily="2" charset="77"/>
              </a:defRPr>
            </a:lvl1pPr>
          </a:lstStyle>
          <a:p>
            <a:r>
              <a:rPr lang="en-US" dirty="0"/>
              <a:t>[Photo Placeholder]</a:t>
            </a:r>
          </a:p>
        </p:txBody>
      </p:sp>
      <p:sp>
        <p:nvSpPr>
          <p:cNvPr id="23" name="Picture Placeholder 5">
            <a:extLst>
              <a:ext uri="{FF2B5EF4-FFF2-40B4-BE49-F238E27FC236}">
                <a16:creationId xmlns:a16="http://schemas.microsoft.com/office/drawing/2014/main" id="{ECD7040E-E559-D140-96E0-E1DC6064C9A4}"/>
              </a:ext>
            </a:extLst>
          </p:cNvPr>
          <p:cNvSpPr>
            <a:spLocks noGrp="1"/>
          </p:cNvSpPr>
          <p:nvPr>
            <p:ph type="pic" sz="quarter" idx="19" hasCustomPrompt="1"/>
          </p:nvPr>
        </p:nvSpPr>
        <p:spPr>
          <a:xfrm>
            <a:off x="4572000" y="1677775"/>
            <a:ext cx="1371600" cy="2468880"/>
          </a:xfrm>
          <a:prstGeom prst="rect">
            <a:avLst/>
          </a:prstGeom>
        </p:spPr>
        <p:txBody>
          <a:bodyPr lIns="0" tIns="0" rIns="0" bIns="0" anchor="ctr" anchorCtr="0">
            <a:normAutofit/>
          </a:bodyPr>
          <a:lstStyle>
            <a:lvl1pPr algn="ctr">
              <a:buNone/>
              <a:defRPr sz="1050" b="0" i="0">
                <a:latin typeface="Sherman Sans Book" pitchFamily="2" charset="77"/>
                <a:ea typeface="Sherman Sans Book" pitchFamily="2" charset="77"/>
              </a:defRPr>
            </a:lvl1pPr>
          </a:lstStyle>
          <a:p>
            <a:r>
              <a:rPr lang="en-US" dirty="0"/>
              <a:t>[Photo Placeholder]</a:t>
            </a:r>
          </a:p>
        </p:txBody>
      </p:sp>
      <p:sp>
        <p:nvSpPr>
          <p:cNvPr id="24" name="Picture Placeholder 5">
            <a:extLst>
              <a:ext uri="{FF2B5EF4-FFF2-40B4-BE49-F238E27FC236}">
                <a16:creationId xmlns:a16="http://schemas.microsoft.com/office/drawing/2014/main" id="{D344F072-8E1B-2C4E-9A9F-7617E2694A90}"/>
              </a:ext>
            </a:extLst>
          </p:cNvPr>
          <p:cNvSpPr>
            <a:spLocks noGrp="1"/>
          </p:cNvSpPr>
          <p:nvPr>
            <p:ph type="pic" sz="quarter" idx="20" hasCustomPrompt="1"/>
          </p:nvPr>
        </p:nvSpPr>
        <p:spPr>
          <a:xfrm>
            <a:off x="5943602" y="1677775"/>
            <a:ext cx="1371600" cy="2468880"/>
          </a:xfrm>
          <a:prstGeom prst="rect">
            <a:avLst/>
          </a:prstGeom>
        </p:spPr>
        <p:txBody>
          <a:bodyPr lIns="0" tIns="0" rIns="0" bIns="0" anchor="ctr" anchorCtr="0">
            <a:normAutofit/>
          </a:bodyPr>
          <a:lstStyle>
            <a:lvl1pPr algn="ctr">
              <a:buNone/>
              <a:defRPr sz="1050" b="0" i="0">
                <a:latin typeface="Sherman Sans Book" pitchFamily="2" charset="77"/>
                <a:ea typeface="Sherman Sans Book" pitchFamily="2" charset="77"/>
              </a:defRPr>
            </a:lvl1pPr>
          </a:lstStyle>
          <a:p>
            <a:r>
              <a:rPr lang="en-US" dirty="0"/>
              <a:t>[Photo Placeholder]</a:t>
            </a:r>
          </a:p>
        </p:txBody>
      </p:sp>
      <p:sp>
        <p:nvSpPr>
          <p:cNvPr id="25" name="Picture Placeholder 5">
            <a:extLst>
              <a:ext uri="{FF2B5EF4-FFF2-40B4-BE49-F238E27FC236}">
                <a16:creationId xmlns:a16="http://schemas.microsoft.com/office/drawing/2014/main" id="{75B76547-20DA-BA41-BC71-4B6A448B1C03}"/>
              </a:ext>
            </a:extLst>
          </p:cNvPr>
          <p:cNvSpPr>
            <a:spLocks noGrp="1"/>
          </p:cNvSpPr>
          <p:nvPr>
            <p:ph type="pic" sz="quarter" idx="21" hasCustomPrompt="1"/>
          </p:nvPr>
        </p:nvSpPr>
        <p:spPr>
          <a:xfrm>
            <a:off x="7315201" y="1677775"/>
            <a:ext cx="1371600" cy="2468880"/>
          </a:xfrm>
          <a:prstGeom prst="rect">
            <a:avLst/>
          </a:prstGeom>
        </p:spPr>
        <p:txBody>
          <a:bodyPr lIns="0" tIns="0" rIns="0" bIns="0" anchor="ctr" anchorCtr="0">
            <a:normAutofit/>
          </a:bodyPr>
          <a:lstStyle>
            <a:lvl1pPr algn="ctr">
              <a:buNone/>
              <a:defRPr sz="1050" b="0" i="0">
                <a:latin typeface="Sherman Sans Book" pitchFamily="2" charset="77"/>
                <a:ea typeface="Sherman Sans Book" pitchFamily="2" charset="77"/>
              </a:defRPr>
            </a:lvl1pPr>
          </a:lstStyle>
          <a:p>
            <a:r>
              <a:rPr lang="en-US" dirty="0"/>
              <a:t>[Photo Placeholder]</a:t>
            </a:r>
          </a:p>
        </p:txBody>
      </p:sp>
      <p:sp>
        <p:nvSpPr>
          <p:cNvPr id="26" name="Text Placeholder 8">
            <a:extLst>
              <a:ext uri="{FF2B5EF4-FFF2-40B4-BE49-F238E27FC236}">
                <a16:creationId xmlns:a16="http://schemas.microsoft.com/office/drawing/2014/main" id="{20029815-D139-324A-BA88-1ABB82DE505E}"/>
              </a:ext>
            </a:extLst>
          </p:cNvPr>
          <p:cNvSpPr>
            <a:spLocks noGrp="1"/>
          </p:cNvSpPr>
          <p:nvPr>
            <p:ph type="body" sz="quarter" idx="22" hasCustomPrompt="1"/>
          </p:nvPr>
        </p:nvSpPr>
        <p:spPr>
          <a:xfrm>
            <a:off x="1828798" y="4272555"/>
            <a:ext cx="1371600" cy="250825"/>
          </a:xfrm>
          <a:prstGeom prst="rect">
            <a:avLst/>
          </a:prstGeom>
        </p:spPr>
        <p:txBody>
          <a:bodyPr lIns="0" tIns="0" rIns="0" bIns="0" anchor="ctr" anchorCtr="0">
            <a:normAutofit/>
          </a:bodyPr>
          <a:lstStyle>
            <a:lvl1pPr marL="0" indent="0" algn="ctr">
              <a:lnSpc>
                <a:spcPct val="100000"/>
              </a:lnSpc>
              <a:spcBef>
                <a:spcPts val="0"/>
              </a:spcBef>
              <a:buNone/>
              <a:defRPr sz="1100" b="1" i="0">
                <a:solidFill>
                  <a:schemeClr val="accent1"/>
                </a:solidFill>
                <a:latin typeface="Sherman Sans Bold" pitchFamily="2" charset="77"/>
                <a:ea typeface="Sherman Sans Bold" pitchFamily="2" charset="77"/>
              </a:defRPr>
            </a:lvl1pPr>
            <a:lvl2pPr>
              <a:buNone/>
              <a:defRPr sz="1600" b="1" i="0">
                <a:latin typeface="Sherman Sans Bold" pitchFamily="2" charset="77"/>
                <a:ea typeface="Sherman Sans Bold" pitchFamily="2" charset="77"/>
              </a:defRPr>
            </a:lvl2pPr>
            <a:lvl3pPr>
              <a:buNone/>
              <a:defRPr sz="1600" b="1" i="0">
                <a:latin typeface="Sherman Sans Bold" pitchFamily="2" charset="77"/>
                <a:ea typeface="Sherman Sans Bold" pitchFamily="2" charset="77"/>
              </a:defRPr>
            </a:lvl3pPr>
            <a:lvl4pPr>
              <a:buNone/>
              <a:defRPr sz="1600" b="1" i="0">
                <a:latin typeface="Sherman Sans Bold" pitchFamily="2" charset="77"/>
                <a:ea typeface="Sherman Sans Bold" pitchFamily="2" charset="77"/>
              </a:defRPr>
            </a:lvl4pPr>
            <a:lvl5pPr>
              <a:buNone/>
              <a:defRPr sz="1600" b="1" i="0">
                <a:latin typeface="Sherman Sans Bold" pitchFamily="2" charset="77"/>
                <a:ea typeface="Sherman Sans Bold" pitchFamily="2" charset="77"/>
              </a:defRPr>
            </a:lvl5pPr>
          </a:lstStyle>
          <a:p>
            <a:pPr lvl="0"/>
            <a:r>
              <a:rPr lang="en-US" dirty="0"/>
              <a:t>Speaker Name</a:t>
            </a:r>
          </a:p>
        </p:txBody>
      </p:sp>
      <p:sp>
        <p:nvSpPr>
          <p:cNvPr id="27" name="Text Placeholder 8">
            <a:extLst>
              <a:ext uri="{FF2B5EF4-FFF2-40B4-BE49-F238E27FC236}">
                <a16:creationId xmlns:a16="http://schemas.microsoft.com/office/drawing/2014/main" id="{B24514F6-2C18-8C48-8D01-175AC0C1A4F0}"/>
              </a:ext>
            </a:extLst>
          </p:cNvPr>
          <p:cNvSpPr>
            <a:spLocks noGrp="1"/>
          </p:cNvSpPr>
          <p:nvPr>
            <p:ph type="body" sz="quarter" idx="23" hasCustomPrompt="1"/>
          </p:nvPr>
        </p:nvSpPr>
        <p:spPr>
          <a:xfrm>
            <a:off x="3200399" y="4272555"/>
            <a:ext cx="1371600" cy="250825"/>
          </a:xfrm>
          <a:prstGeom prst="rect">
            <a:avLst/>
          </a:prstGeom>
        </p:spPr>
        <p:txBody>
          <a:bodyPr lIns="0" tIns="0" rIns="0" bIns="0" anchor="ctr" anchorCtr="0">
            <a:normAutofit/>
          </a:bodyPr>
          <a:lstStyle>
            <a:lvl1pPr marL="0" indent="0" algn="ctr">
              <a:lnSpc>
                <a:spcPct val="100000"/>
              </a:lnSpc>
              <a:spcBef>
                <a:spcPts val="0"/>
              </a:spcBef>
              <a:buNone/>
              <a:defRPr sz="1100" b="1" i="0">
                <a:solidFill>
                  <a:schemeClr val="accent1"/>
                </a:solidFill>
                <a:latin typeface="Sherman Sans Bold" pitchFamily="2" charset="77"/>
                <a:ea typeface="Sherman Sans Bold" pitchFamily="2" charset="77"/>
              </a:defRPr>
            </a:lvl1pPr>
            <a:lvl2pPr>
              <a:buNone/>
              <a:defRPr sz="1600" b="1" i="0">
                <a:latin typeface="Sherman Sans Bold" pitchFamily="2" charset="77"/>
                <a:ea typeface="Sherman Sans Bold" pitchFamily="2" charset="77"/>
              </a:defRPr>
            </a:lvl2pPr>
            <a:lvl3pPr>
              <a:buNone/>
              <a:defRPr sz="1600" b="1" i="0">
                <a:latin typeface="Sherman Sans Bold" pitchFamily="2" charset="77"/>
                <a:ea typeface="Sherman Sans Bold" pitchFamily="2" charset="77"/>
              </a:defRPr>
            </a:lvl3pPr>
            <a:lvl4pPr>
              <a:buNone/>
              <a:defRPr sz="1600" b="1" i="0">
                <a:latin typeface="Sherman Sans Bold" pitchFamily="2" charset="77"/>
                <a:ea typeface="Sherman Sans Bold" pitchFamily="2" charset="77"/>
              </a:defRPr>
            </a:lvl4pPr>
            <a:lvl5pPr>
              <a:buNone/>
              <a:defRPr sz="1600" b="1" i="0">
                <a:latin typeface="Sherman Sans Bold" pitchFamily="2" charset="77"/>
                <a:ea typeface="Sherman Sans Bold" pitchFamily="2" charset="77"/>
              </a:defRPr>
            </a:lvl5pPr>
          </a:lstStyle>
          <a:p>
            <a:pPr lvl="0"/>
            <a:r>
              <a:rPr lang="en-US" dirty="0"/>
              <a:t>Speaker Name</a:t>
            </a:r>
          </a:p>
        </p:txBody>
      </p:sp>
      <p:sp>
        <p:nvSpPr>
          <p:cNvPr id="29" name="Text Placeholder 8">
            <a:extLst>
              <a:ext uri="{FF2B5EF4-FFF2-40B4-BE49-F238E27FC236}">
                <a16:creationId xmlns:a16="http://schemas.microsoft.com/office/drawing/2014/main" id="{43AF64EB-2EDF-154E-84ED-EEBD1F45BE59}"/>
              </a:ext>
            </a:extLst>
          </p:cNvPr>
          <p:cNvSpPr>
            <a:spLocks noGrp="1"/>
          </p:cNvSpPr>
          <p:nvPr>
            <p:ph type="body" sz="quarter" idx="24" hasCustomPrompt="1"/>
          </p:nvPr>
        </p:nvSpPr>
        <p:spPr>
          <a:xfrm>
            <a:off x="4571996" y="4272555"/>
            <a:ext cx="1371600" cy="250825"/>
          </a:xfrm>
          <a:prstGeom prst="rect">
            <a:avLst/>
          </a:prstGeom>
        </p:spPr>
        <p:txBody>
          <a:bodyPr lIns="0" tIns="0" rIns="0" bIns="0" anchor="ctr" anchorCtr="0">
            <a:normAutofit/>
          </a:bodyPr>
          <a:lstStyle>
            <a:lvl1pPr marL="0" indent="0" algn="ctr">
              <a:lnSpc>
                <a:spcPct val="100000"/>
              </a:lnSpc>
              <a:spcBef>
                <a:spcPts val="0"/>
              </a:spcBef>
              <a:buNone/>
              <a:defRPr sz="1100" b="1" i="0">
                <a:solidFill>
                  <a:schemeClr val="accent1"/>
                </a:solidFill>
                <a:latin typeface="Sherman Sans Bold" pitchFamily="2" charset="77"/>
                <a:ea typeface="Sherman Sans Bold" pitchFamily="2" charset="77"/>
              </a:defRPr>
            </a:lvl1pPr>
            <a:lvl2pPr>
              <a:buNone/>
              <a:defRPr sz="1600" b="1" i="0">
                <a:latin typeface="Sherman Sans Bold" pitchFamily="2" charset="77"/>
                <a:ea typeface="Sherman Sans Bold" pitchFamily="2" charset="77"/>
              </a:defRPr>
            </a:lvl2pPr>
            <a:lvl3pPr>
              <a:buNone/>
              <a:defRPr sz="1600" b="1" i="0">
                <a:latin typeface="Sherman Sans Bold" pitchFamily="2" charset="77"/>
                <a:ea typeface="Sherman Sans Bold" pitchFamily="2" charset="77"/>
              </a:defRPr>
            </a:lvl3pPr>
            <a:lvl4pPr>
              <a:buNone/>
              <a:defRPr sz="1600" b="1" i="0">
                <a:latin typeface="Sherman Sans Bold" pitchFamily="2" charset="77"/>
                <a:ea typeface="Sherman Sans Bold" pitchFamily="2" charset="77"/>
              </a:defRPr>
            </a:lvl4pPr>
            <a:lvl5pPr>
              <a:buNone/>
              <a:defRPr sz="1600" b="1" i="0">
                <a:latin typeface="Sherman Sans Bold" pitchFamily="2" charset="77"/>
                <a:ea typeface="Sherman Sans Bold" pitchFamily="2" charset="77"/>
              </a:defRPr>
            </a:lvl5pPr>
          </a:lstStyle>
          <a:p>
            <a:pPr lvl="0"/>
            <a:r>
              <a:rPr lang="en-US" dirty="0"/>
              <a:t>Speaker Name</a:t>
            </a:r>
          </a:p>
        </p:txBody>
      </p:sp>
      <p:sp>
        <p:nvSpPr>
          <p:cNvPr id="30" name="Text Placeholder 8">
            <a:extLst>
              <a:ext uri="{FF2B5EF4-FFF2-40B4-BE49-F238E27FC236}">
                <a16:creationId xmlns:a16="http://schemas.microsoft.com/office/drawing/2014/main" id="{5F449B4F-3027-2F41-8936-CA90C734CF10}"/>
              </a:ext>
            </a:extLst>
          </p:cNvPr>
          <p:cNvSpPr>
            <a:spLocks noGrp="1"/>
          </p:cNvSpPr>
          <p:nvPr>
            <p:ph type="body" sz="quarter" idx="25" hasCustomPrompt="1"/>
          </p:nvPr>
        </p:nvSpPr>
        <p:spPr>
          <a:xfrm>
            <a:off x="5943598" y="4272555"/>
            <a:ext cx="1371600" cy="250825"/>
          </a:xfrm>
          <a:prstGeom prst="rect">
            <a:avLst/>
          </a:prstGeom>
        </p:spPr>
        <p:txBody>
          <a:bodyPr lIns="0" tIns="0" rIns="0" bIns="0" anchor="ctr" anchorCtr="0">
            <a:normAutofit/>
          </a:bodyPr>
          <a:lstStyle>
            <a:lvl1pPr marL="0" indent="0" algn="ctr">
              <a:lnSpc>
                <a:spcPct val="100000"/>
              </a:lnSpc>
              <a:spcBef>
                <a:spcPts val="0"/>
              </a:spcBef>
              <a:buNone/>
              <a:defRPr sz="1100" b="1" i="0">
                <a:solidFill>
                  <a:schemeClr val="accent1"/>
                </a:solidFill>
                <a:latin typeface="Sherman Sans Bold" pitchFamily="2" charset="77"/>
                <a:ea typeface="Sherman Sans Bold" pitchFamily="2" charset="77"/>
              </a:defRPr>
            </a:lvl1pPr>
            <a:lvl2pPr>
              <a:buNone/>
              <a:defRPr sz="1600" b="1" i="0">
                <a:latin typeface="Sherman Sans Bold" pitchFamily="2" charset="77"/>
                <a:ea typeface="Sherman Sans Bold" pitchFamily="2" charset="77"/>
              </a:defRPr>
            </a:lvl2pPr>
            <a:lvl3pPr>
              <a:buNone/>
              <a:defRPr sz="1600" b="1" i="0">
                <a:latin typeface="Sherman Sans Bold" pitchFamily="2" charset="77"/>
                <a:ea typeface="Sherman Sans Bold" pitchFamily="2" charset="77"/>
              </a:defRPr>
            </a:lvl3pPr>
            <a:lvl4pPr>
              <a:buNone/>
              <a:defRPr sz="1600" b="1" i="0">
                <a:latin typeface="Sherman Sans Bold" pitchFamily="2" charset="77"/>
                <a:ea typeface="Sherman Sans Bold" pitchFamily="2" charset="77"/>
              </a:defRPr>
            </a:lvl4pPr>
            <a:lvl5pPr>
              <a:buNone/>
              <a:defRPr sz="1600" b="1" i="0">
                <a:latin typeface="Sherman Sans Bold" pitchFamily="2" charset="77"/>
                <a:ea typeface="Sherman Sans Bold" pitchFamily="2" charset="77"/>
              </a:defRPr>
            </a:lvl5pPr>
          </a:lstStyle>
          <a:p>
            <a:pPr lvl="0"/>
            <a:r>
              <a:rPr lang="en-US" dirty="0"/>
              <a:t>Speaker Name</a:t>
            </a:r>
          </a:p>
        </p:txBody>
      </p:sp>
      <p:sp>
        <p:nvSpPr>
          <p:cNvPr id="31" name="Text Placeholder 8">
            <a:extLst>
              <a:ext uri="{FF2B5EF4-FFF2-40B4-BE49-F238E27FC236}">
                <a16:creationId xmlns:a16="http://schemas.microsoft.com/office/drawing/2014/main" id="{3BED901E-DDFA-1345-A09B-B56B51DB6291}"/>
              </a:ext>
            </a:extLst>
          </p:cNvPr>
          <p:cNvSpPr>
            <a:spLocks noGrp="1"/>
          </p:cNvSpPr>
          <p:nvPr>
            <p:ph type="body" sz="quarter" idx="26" hasCustomPrompt="1"/>
          </p:nvPr>
        </p:nvSpPr>
        <p:spPr>
          <a:xfrm>
            <a:off x="7315201" y="4272555"/>
            <a:ext cx="1371600" cy="250825"/>
          </a:xfrm>
          <a:prstGeom prst="rect">
            <a:avLst/>
          </a:prstGeom>
        </p:spPr>
        <p:txBody>
          <a:bodyPr lIns="0" tIns="0" rIns="0" bIns="0" anchor="ctr" anchorCtr="0">
            <a:normAutofit/>
          </a:bodyPr>
          <a:lstStyle>
            <a:lvl1pPr marL="0" indent="0" algn="ctr">
              <a:lnSpc>
                <a:spcPct val="100000"/>
              </a:lnSpc>
              <a:spcBef>
                <a:spcPts val="0"/>
              </a:spcBef>
              <a:buNone/>
              <a:defRPr sz="1100" b="1" i="0">
                <a:solidFill>
                  <a:schemeClr val="accent1"/>
                </a:solidFill>
                <a:latin typeface="Sherman Sans Bold" pitchFamily="2" charset="77"/>
                <a:ea typeface="Sherman Sans Bold" pitchFamily="2" charset="77"/>
              </a:defRPr>
            </a:lvl1pPr>
            <a:lvl2pPr>
              <a:buNone/>
              <a:defRPr sz="1600" b="1" i="0">
                <a:latin typeface="Sherman Sans Bold" pitchFamily="2" charset="77"/>
                <a:ea typeface="Sherman Sans Bold" pitchFamily="2" charset="77"/>
              </a:defRPr>
            </a:lvl2pPr>
            <a:lvl3pPr>
              <a:buNone/>
              <a:defRPr sz="1600" b="1" i="0">
                <a:latin typeface="Sherman Sans Bold" pitchFamily="2" charset="77"/>
                <a:ea typeface="Sherman Sans Bold" pitchFamily="2" charset="77"/>
              </a:defRPr>
            </a:lvl3pPr>
            <a:lvl4pPr>
              <a:buNone/>
              <a:defRPr sz="1600" b="1" i="0">
                <a:latin typeface="Sherman Sans Bold" pitchFamily="2" charset="77"/>
                <a:ea typeface="Sherman Sans Bold" pitchFamily="2" charset="77"/>
              </a:defRPr>
            </a:lvl4pPr>
            <a:lvl5pPr>
              <a:buNone/>
              <a:defRPr sz="1600" b="1" i="0">
                <a:latin typeface="Sherman Sans Bold" pitchFamily="2" charset="77"/>
                <a:ea typeface="Sherman Sans Bold" pitchFamily="2" charset="77"/>
              </a:defRPr>
            </a:lvl5pPr>
          </a:lstStyle>
          <a:p>
            <a:pPr lvl="0"/>
            <a:r>
              <a:rPr lang="en-US" dirty="0"/>
              <a:t>Speaker Name</a:t>
            </a:r>
          </a:p>
        </p:txBody>
      </p:sp>
      <p:sp>
        <p:nvSpPr>
          <p:cNvPr id="5" name="Rectangle 4">
            <a:extLst>
              <a:ext uri="{FF2B5EF4-FFF2-40B4-BE49-F238E27FC236}">
                <a16:creationId xmlns:a16="http://schemas.microsoft.com/office/drawing/2014/main" id="{2AF1C721-1435-9444-AFC0-CC76CCAEC474}"/>
              </a:ext>
            </a:extLst>
          </p:cNvPr>
          <p:cNvSpPr/>
          <p:nvPr userDrawn="1"/>
        </p:nvSpPr>
        <p:spPr>
          <a:xfrm>
            <a:off x="5943600" y="1"/>
            <a:ext cx="2743203" cy="16777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3" name="Text Placeholder 32">
            <a:extLst>
              <a:ext uri="{FF2B5EF4-FFF2-40B4-BE49-F238E27FC236}">
                <a16:creationId xmlns:a16="http://schemas.microsoft.com/office/drawing/2014/main" id="{F97C7885-5D88-4D48-9E42-3A1A2E91423B}"/>
              </a:ext>
            </a:extLst>
          </p:cNvPr>
          <p:cNvSpPr>
            <a:spLocks noGrp="1"/>
          </p:cNvSpPr>
          <p:nvPr>
            <p:ph type="body" sz="quarter" idx="27" hasCustomPrompt="1"/>
          </p:nvPr>
        </p:nvSpPr>
        <p:spPr>
          <a:xfrm>
            <a:off x="6299201" y="233363"/>
            <a:ext cx="2170113" cy="1182687"/>
          </a:xfrm>
          <a:prstGeom prst="rect">
            <a:avLst/>
          </a:prstGeom>
        </p:spPr>
        <p:txBody>
          <a:bodyPr lIns="0" tIns="0" rIns="0" bIns="0">
            <a:normAutofit/>
          </a:bodyPr>
          <a:lstStyle>
            <a:lvl1pPr marL="0" indent="0">
              <a:spcBef>
                <a:spcPts val="0"/>
              </a:spcBef>
              <a:buNone/>
              <a:defRPr sz="1800" b="1" i="0">
                <a:solidFill>
                  <a:schemeClr val="bg1"/>
                </a:solidFill>
                <a:latin typeface="Sherman Sans Bold" pitchFamily="2" charset="77"/>
                <a:ea typeface="Sherman Sans Bold" pitchFamily="2" charset="77"/>
              </a:defRPr>
            </a:lvl1pPr>
            <a:lvl2pPr marL="0" indent="0">
              <a:spcBef>
                <a:spcPts val="0"/>
              </a:spcBef>
              <a:buFontTx/>
              <a:buNone/>
              <a:defRPr sz="1600" b="0" i="0">
                <a:solidFill>
                  <a:schemeClr val="bg1"/>
                </a:solidFill>
                <a:latin typeface="Sherman Sans Book" pitchFamily="2" charset="77"/>
                <a:ea typeface="Sherman Sans Book" pitchFamily="2" charset="77"/>
              </a:defRPr>
            </a:lvl2pPr>
            <a:lvl3pPr marL="0" indent="0">
              <a:lnSpc>
                <a:spcPts val="2220"/>
              </a:lnSpc>
              <a:spcBef>
                <a:spcPts val="0"/>
              </a:spcBef>
              <a:buFontTx/>
              <a:buNone/>
              <a:defRPr sz="1100" b="0" i="0">
                <a:solidFill>
                  <a:schemeClr val="bg1"/>
                </a:solidFill>
                <a:latin typeface="Sherman Sans Book" pitchFamily="2" charset="77"/>
                <a:ea typeface="Sherman Sans Book" pitchFamily="2" charset="77"/>
              </a:defRPr>
            </a:lvl3pPr>
          </a:lstStyle>
          <a:p>
            <a:pPr lvl="0"/>
            <a:r>
              <a:rPr lang="en-US" dirty="0"/>
              <a:t>EVENT INFO</a:t>
            </a:r>
          </a:p>
          <a:p>
            <a:pPr lvl="1"/>
            <a:r>
              <a:rPr lang="en-US" dirty="0"/>
              <a:t>X:XX-X:XX PM</a:t>
            </a:r>
          </a:p>
          <a:p>
            <a:pPr lvl="2"/>
            <a:r>
              <a:rPr lang="en-US" dirty="0"/>
              <a:t>Room, Building Name</a:t>
            </a:r>
          </a:p>
        </p:txBody>
      </p:sp>
    </p:spTree>
    <p:extLst>
      <p:ext uri="{BB962C8B-B14F-4D97-AF65-F5344CB8AC3E}">
        <p14:creationId xmlns:p14="http://schemas.microsoft.com/office/powerpoint/2010/main" val="985248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umn with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3987B7-0819-7F49-8F1B-7F4C6F5EF187}"/>
              </a:ext>
            </a:extLst>
          </p:cNvPr>
          <p:cNvSpPr/>
          <p:nvPr userDrawn="1"/>
        </p:nvSpPr>
        <p:spPr>
          <a:xfrm>
            <a:off x="0" y="4375404"/>
            <a:ext cx="9144000" cy="768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3">
            <a:extLst>
              <a:ext uri="{FF2B5EF4-FFF2-40B4-BE49-F238E27FC236}">
                <a16:creationId xmlns:a16="http://schemas.microsoft.com/office/drawing/2014/main" id="{A7E2FF85-4E3D-7D46-88FA-2E19DE6E4D12}"/>
              </a:ext>
            </a:extLst>
          </p:cNvPr>
          <p:cNvSpPr>
            <a:spLocks noGrp="1"/>
          </p:cNvSpPr>
          <p:nvPr>
            <p:ph type="pic" sz="quarter" idx="13" hasCustomPrompt="1"/>
          </p:nvPr>
        </p:nvSpPr>
        <p:spPr>
          <a:xfrm>
            <a:off x="5029205" y="0"/>
            <a:ext cx="4114799" cy="5143500"/>
          </a:xfrm>
          <a:prstGeom prst="rect">
            <a:avLst/>
          </a:prstGeom>
        </p:spPr>
        <p:txBody>
          <a:bodyPr lIns="0" tIns="0" rIns="0" bIns="0" anchor="ctr" anchorCtr="0">
            <a:normAutofit/>
          </a:bodyPr>
          <a:lstStyle>
            <a:lvl1pPr algn="ctr">
              <a:defRPr sz="2800" b="0" i="0">
                <a:solidFill>
                  <a:schemeClr val="bg2"/>
                </a:solidFill>
                <a:latin typeface="Sherman Sans Book" pitchFamily="2" charset="77"/>
                <a:ea typeface="Sherman Sans Book" pitchFamily="2" charset="77"/>
              </a:defRPr>
            </a:lvl1pPr>
          </a:lstStyle>
          <a:p>
            <a:r>
              <a:rPr lang="en-US" dirty="0"/>
              <a:t>[Photo Placeholder]</a:t>
            </a:r>
          </a:p>
        </p:txBody>
      </p:sp>
      <p:sp>
        <p:nvSpPr>
          <p:cNvPr id="7" name="Text Placeholder 4">
            <a:extLst>
              <a:ext uri="{FF2B5EF4-FFF2-40B4-BE49-F238E27FC236}">
                <a16:creationId xmlns:a16="http://schemas.microsoft.com/office/drawing/2014/main" id="{987133D2-E4B0-C14A-935C-D2D517B6169D}"/>
              </a:ext>
            </a:extLst>
          </p:cNvPr>
          <p:cNvSpPr>
            <a:spLocks noGrp="1"/>
          </p:cNvSpPr>
          <p:nvPr>
            <p:ph type="body" sz="quarter" idx="14" hasCustomPrompt="1"/>
          </p:nvPr>
        </p:nvSpPr>
        <p:spPr>
          <a:xfrm>
            <a:off x="457199" y="4509472"/>
            <a:ext cx="4114800" cy="499960"/>
          </a:xfrm>
          <a:prstGeom prst="rect">
            <a:avLst/>
          </a:prstGeom>
        </p:spPr>
        <p:txBody>
          <a:bodyPr lIns="0" tIns="0" rIns="0" bIns="0" anchor="ctr" anchorCtr="0">
            <a:normAutofit/>
          </a:bodyPr>
          <a:lstStyle>
            <a:lvl1pPr>
              <a:lnSpc>
                <a:spcPts val="1720"/>
              </a:lnSpc>
              <a:spcBef>
                <a:spcPts val="0"/>
              </a:spcBef>
              <a:defRPr sz="1600" b="0" i="0">
                <a:solidFill>
                  <a:schemeClr val="bg1"/>
                </a:solidFill>
                <a:latin typeface="Sherman Sans Book" pitchFamily="2" charset="77"/>
                <a:ea typeface="Sherman Sans Book" pitchFamily="2" charset="77"/>
              </a:defRPr>
            </a:lvl1pPr>
          </a:lstStyle>
          <a:p>
            <a:r>
              <a:rPr lang="en-US" dirty="0"/>
              <a:t>Learn more at [website name] [URL]. </a:t>
            </a:r>
          </a:p>
        </p:txBody>
      </p:sp>
      <p:sp>
        <p:nvSpPr>
          <p:cNvPr id="8" name="Title 6">
            <a:extLst>
              <a:ext uri="{FF2B5EF4-FFF2-40B4-BE49-F238E27FC236}">
                <a16:creationId xmlns:a16="http://schemas.microsoft.com/office/drawing/2014/main" id="{4035F37F-9F63-9E4E-ABA2-D563E638387B}"/>
              </a:ext>
            </a:extLst>
          </p:cNvPr>
          <p:cNvSpPr>
            <a:spLocks noGrp="1"/>
          </p:cNvSpPr>
          <p:nvPr>
            <p:ph type="title" hasCustomPrompt="1"/>
          </p:nvPr>
        </p:nvSpPr>
        <p:spPr>
          <a:xfrm>
            <a:off x="457200" y="448056"/>
            <a:ext cx="4114800" cy="978408"/>
          </a:xfrm>
          <a:prstGeom prst="rect">
            <a:avLst/>
          </a:prstGeom>
        </p:spPr>
        <p:txBody>
          <a:bodyPr lIns="0" tIns="0" rIns="0" bIns="0" anchor="ctr" anchorCtr="0">
            <a:normAutofit/>
          </a:bodyPr>
          <a:lstStyle>
            <a:lvl1pPr>
              <a:defRPr sz="4400">
                <a:solidFill>
                  <a:schemeClr val="tx2"/>
                </a:solidFill>
              </a:defRPr>
            </a:lvl1pPr>
          </a:lstStyle>
          <a:p>
            <a:r>
              <a:rPr lang="en-US" dirty="0"/>
              <a:t>Event Name</a:t>
            </a:r>
          </a:p>
        </p:txBody>
      </p:sp>
      <p:sp>
        <p:nvSpPr>
          <p:cNvPr id="9" name="Text Placeholder 2">
            <a:extLst>
              <a:ext uri="{FF2B5EF4-FFF2-40B4-BE49-F238E27FC236}">
                <a16:creationId xmlns:a16="http://schemas.microsoft.com/office/drawing/2014/main" id="{7F3F8FED-C4A4-0044-BF2B-44352E29EDB7}"/>
              </a:ext>
            </a:extLst>
          </p:cNvPr>
          <p:cNvSpPr>
            <a:spLocks noGrp="1"/>
          </p:cNvSpPr>
          <p:nvPr>
            <p:ph idx="1" hasCustomPrompt="1"/>
          </p:nvPr>
        </p:nvSpPr>
        <p:spPr>
          <a:xfrm>
            <a:off x="457203" y="1935956"/>
            <a:ext cx="4114799" cy="2208276"/>
          </a:xfrm>
          <a:prstGeom prst="rect">
            <a:avLst/>
          </a:prstGeom>
        </p:spPr>
        <p:txBody>
          <a:bodyPr vert="horz" lIns="0" tIns="0" rIns="0" bIns="0" numCol="1" spcCol="457200" rtlCol="0" anchor="t" anchorCtr="0">
            <a:normAutofit/>
          </a:bodyPr>
          <a:lstStyle>
            <a:lvl1pPr>
              <a:defRPr sz="2400">
                <a:solidFill>
                  <a:schemeClr val="accent1"/>
                </a:solidFill>
              </a:defRPr>
            </a:lvl1pPr>
            <a:lvl2pPr>
              <a:lnSpc>
                <a:spcPts val="2080"/>
              </a:lnSpc>
              <a:defRPr sz="2400" b="0" i="0">
                <a:solidFill>
                  <a:schemeClr val="accent1"/>
                </a:solidFill>
                <a:latin typeface="Sherman Sans Book" pitchFamily="2" charset="77"/>
                <a:ea typeface="Sherman Sans Book" pitchFamily="2" charset="77"/>
              </a:defRPr>
            </a:lvl2pPr>
            <a:lvl3pPr>
              <a:lnSpc>
                <a:spcPct val="175000"/>
              </a:lnSpc>
              <a:defRPr sz="2000">
                <a:solidFill>
                  <a:schemeClr val="accent1"/>
                </a:solidFill>
              </a:defRPr>
            </a:lvl3pPr>
            <a:lvl4pPr>
              <a:lnSpc>
                <a:spcPct val="175000"/>
              </a:lnSpc>
              <a:defRPr/>
            </a:lvl4pPr>
          </a:lstStyle>
          <a:p>
            <a:pPr lvl="0"/>
            <a:r>
              <a:rPr lang="en-US" dirty="0"/>
              <a:t>EVENT DATE, TIME, LOCATION</a:t>
            </a:r>
          </a:p>
          <a:p>
            <a:pPr lvl="1"/>
            <a:r>
              <a:rPr lang="en-US" dirty="0"/>
              <a:t>X:XX-X:XX PM</a:t>
            </a:r>
          </a:p>
          <a:p>
            <a:pPr lvl="0"/>
            <a:r>
              <a:rPr lang="en-US" dirty="0"/>
              <a:t>FRIDAY FEB 28</a:t>
            </a:r>
          </a:p>
          <a:p>
            <a:pPr lvl="1"/>
            <a:r>
              <a:rPr lang="en-US" dirty="0"/>
              <a:t>X:XX-X:XX PM</a:t>
            </a:r>
          </a:p>
          <a:p>
            <a:pPr lvl="2"/>
            <a:r>
              <a:rPr lang="en-US" dirty="0"/>
              <a:t>Room, Building Name</a:t>
            </a:r>
          </a:p>
        </p:txBody>
      </p:sp>
    </p:spTree>
    <p:extLst>
      <p:ext uri="{BB962C8B-B14F-4D97-AF65-F5344CB8AC3E}">
        <p14:creationId xmlns:p14="http://schemas.microsoft.com/office/powerpoint/2010/main" val="2814210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B3B52-91D8-DB42-AC0D-9EB9347C0816}"/>
              </a:ext>
            </a:extLst>
          </p:cNvPr>
          <p:cNvSpPr>
            <a:spLocks noGrp="1"/>
          </p:cNvSpPr>
          <p:nvPr>
            <p:ph type="title" hasCustomPrompt="1"/>
          </p:nvPr>
        </p:nvSpPr>
        <p:spPr>
          <a:xfrm>
            <a:off x="457200" y="309186"/>
            <a:ext cx="8229600" cy="1092017"/>
          </a:xfrm>
          <a:prstGeom prst="rect">
            <a:avLst/>
          </a:prstGeom>
        </p:spPr>
        <p:txBody>
          <a:bodyPr lIns="0" tIns="0" rIns="0" bIns="0" anchor="ctr" anchorCtr="0"/>
          <a:lstStyle>
            <a:lvl1pPr>
              <a:defRPr sz="4400"/>
            </a:lvl1pPr>
          </a:lstStyle>
          <a:p>
            <a:r>
              <a:rPr lang="en-US" dirty="0"/>
              <a:t>Event Name</a:t>
            </a:r>
          </a:p>
        </p:txBody>
      </p:sp>
      <p:sp>
        <p:nvSpPr>
          <p:cNvPr id="5" name="Text Placeholder 2">
            <a:extLst>
              <a:ext uri="{FF2B5EF4-FFF2-40B4-BE49-F238E27FC236}">
                <a16:creationId xmlns:a16="http://schemas.microsoft.com/office/drawing/2014/main" id="{E10746D2-1E05-E64C-A1D2-3682C7B8A78F}"/>
              </a:ext>
            </a:extLst>
          </p:cNvPr>
          <p:cNvSpPr>
            <a:spLocks noGrp="1"/>
          </p:cNvSpPr>
          <p:nvPr>
            <p:ph idx="1" hasCustomPrompt="1"/>
          </p:nvPr>
        </p:nvSpPr>
        <p:spPr>
          <a:xfrm>
            <a:off x="457200" y="1935956"/>
            <a:ext cx="3886200" cy="2208276"/>
          </a:xfrm>
          <a:prstGeom prst="rect">
            <a:avLst/>
          </a:prstGeom>
        </p:spPr>
        <p:txBody>
          <a:bodyPr vert="horz" lIns="0" tIns="0" rIns="0" bIns="0" numCol="1" spcCol="457200" rtlCol="0" anchor="t" anchorCtr="0">
            <a:normAutofit/>
          </a:bodyPr>
          <a:lstStyle>
            <a:lvl1pPr>
              <a:defRPr sz="2400">
                <a:solidFill>
                  <a:schemeClr val="accent1"/>
                </a:solidFill>
              </a:defRPr>
            </a:lvl1pPr>
            <a:lvl2pPr>
              <a:lnSpc>
                <a:spcPct val="175000"/>
              </a:lnSpc>
              <a:defRPr sz="1800" b="1" i="0">
                <a:solidFill>
                  <a:schemeClr val="accent1"/>
                </a:solidFill>
                <a:latin typeface="Sherman Sans Bold" pitchFamily="2" charset="77"/>
                <a:ea typeface="Sherman Sans Bold" pitchFamily="2" charset="77"/>
              </a:defRPr>
            </a:lvl2pPr>
            <a:lvl3pPr>
              <a:lnSpc>
                <a:spcPts val="1250"/>
              </a:lnSpc>
              <a:defRPr>
                <a:solidFill>
                  <a:schemeClr val="accent1"/>
                </a:solidFill>
              </a:defRPr>
            </a:lvl3pPr>
            <a:lvl4pPr>
              <a:lnSpc>
                <a:spcPct val="175000"/>
              </a:lnSpc>
              <a:defRPr>
                <a:solidFill>
                  <a:schemeClr val="accent1"/>
                </a:solidFill>
              </a:defRPr>
            </a:lvl4pPr>
          </a:lstStyle>
          <a:p>
            <a:pPr lvl="0"/>
            <a:r>
              <a:rPr lang="en-US" dirty="0"/>
              <a:t>Event #1</a:t>
            </a:r>
          </a:p>
          <a:p>
            <a:pPr lvl="1"/>
            <a:r>
              <a:rPr lang="en-US" dirty="0"/>
              <a:t>MONDAY FEB 24</a:t>
            </a:r>
          </a:p>
          <a:p>
            <a:pPr lvl="2"/>
            <a:r>
              <a:rPr lang="en-US" dirty="0"/>
              <a:t>X:XX-X:XX PM</a:t>
            </a:r>
          </a:p>
          <a:p>
            <a:pPr lvl="1"/>
            <a:r>
              <a:rPr lang="en-US" dirty="0"/>
              <a:t>FRIDAY FEB 28</a:t>
            </a:r>
          </a:p>
          <a:p>
            <a:pPr lvl="2"/>
            <a:r>
              <a:rPr lang="en-US" dirty="0"/>
              <a:t>X:XX-X:XX PM</a:t>
            </a:r>
          </a:p>
          <a:p>
            <a:pPr lvl="3"/>
            <a:r>
              <a:rPr lang="en-US" dirty="0"/>
              <a:t>Room, Building Name</a:t>
            </a:r>
          </a:p>
        </p:txBody>
      </p:sp>
      <p:sp>
        <p:nvSpPr>
          <p:cNvPr id="6" name="Text Placeholder 2">
            <a:extLst>
              <a:ext uri="{FF2B5EF4-FFF2-40B4-BE49-F238E27FC236}">
                <a16:creationId xmlns:a16="http://schemas.microsoft.com/office/drawing/2014/main" id="{D970BEFC-6639-8644-B50D-2421C799A14E}"/>
              </a:ext>
            </a:extLst>
          </p:cNvPr>
          <p:cNvSpPr>
            <a:spLocks noGrp="1"/>
          </p:cNvSpPr>
          <p:nvPr>
            <p:ph idx="11" hasCustomPrompt="1"/>
          </p:nvPr>
        </p:nvSpPr>
        <p:spPr>
          <a:xfrm>
            <a:off x="4800603" y="1935956"/>
            <a:ext cx="3886201" cy="2208276"/>
          </a:xfrm>
          <a:prstGeom prst="rect">
            <a:avLst/>
          </a:prstGeom>
        </p:spPr>
        <p:txBody>
          <a:bodyPr vert="horz" lIns="0" tIns="0" rIns="0" bIns="0" numCol="1" spcCol="457200" rtlCol="0" anchor="t" anchorCtr="0">
            <a:normAutofit/>
          </a:bodyPr>
          <a:lstStyle>
            <a:lvl1pPr>
              <a:defRPr sz="2400">
                <a:solidFill>
                  <a:schemeClr val="accent1"/>
                </a:solidFill>
              </a:defRPr>
            </a:lvl1pPr>
            <a:lvl2pPr>
              <a:lnSpc>
                <a:spcPct val="175000"/>
              </a:lnSpc>
              <a:defRPr sz="1800" b="1" i="0">
                <a:solidFill>
                  <a:schemeClr val="accent1"/>
                </a:solidFill>
                <a:latin typeface="Sherman Sans Bold" pitchFamily="2" charset="77"/>
                <a:ea typeface="Sherman Sans Bold" pitchFamily="2" charset="77"/>
              </a:defRPr>
            </a:lvl2pPr>
            <a:lvl3pPr>
              <a:lnSpc>
                <a:spcPts val="1250"/>
              </a:lnSpc>
              <a:defRPr>
                <a:solidFill>
                  <a:schemeClr val="accent1"/>
                </a:solidFill>
              </a:defRPr>
            </a:lvl3pPr>
            <a:lvl4pPr>
              <a:lnSpc>
                <a:spcPct val="175000"/>
              </a:lnSpc>
              <a:defRPr>
                <a:solidFill>
                  <a:schemeClr val="accent1"/>
                </a:solidFill>
              </a:defRPr>
            </a:lvl4pPr>
          </a:lstStyle>
          <a:p>
            <a:pPr lvl="0"/>
            <a:r>
              <a:rPr lang="en-US" dirty="0"/>
              <a:t>Event #2</a:t>
            </a:r>
          </a:p>
          <a:p>
            <a:pPr lvl="1"/>
            <a:r>
              <a:rPr lang="en-US" dirty="0"/>
              <a:t>MONDAY FEB 24</a:t>
            </a:r>
          </a:p>
          <a:p>
            <a:pPr lvl="2"/>
            <a:r>
              <a:rPr lang="en-US" dirty="0"/>
              <a:t>X:XX-X:XX PM</a:t>
            </a:r>
          </a:p>
          <a:p>
            <a:pPr lvl="1"/>
            <a:r>
              <a:rPr lang="en-US" dirty="0"/>
              <a:t>FRIDAY FEB 28</a:t>
            </a:r>
          </a:p>
          <a:p>
            <a:pPr lvl="2"/>
            <a:r>
              <a:rPr lang="en-US" dirty="0"/>
              <a:t>X:XX-X:XX PM</a:t>
            </a:r>
          </a:p>
          <a:p>
            <a:pPr lvl="3"/>
            <a:r>
              <a:rPr lang="en-US" dirty="0"/>
              <a:t>Room, Building Name</a:t>
            </a:r>
          </a:p>
        </p:txBody>
      </p:sp>
      <p:sp>
        <p:nvSpPr>
          <p:cNvPr id="8" name="Text Placeholder 2">
            <a:extLst>
              <a:ext uri="{FF2B5EF4-FFF2-40B4-BE49-F238E27FC236}">
                <a16:creationId xmlns:a16="http://schemas.microsoft.com/office/drawing/2014/main" id="{36BE0215-A28E-8C47-AAF9-63222FFCF99C}"/>
              </a:ext>
            </a:extLst>
          </p:cNvPr>
          <p:cNvSpPr>
            <a:spLocks noGrp="1"/>
          </p:cNvSpPr>
          <p:nvPr>
            <p:ph type="body" sz="quarter" idx="10" hasCustomPrompt="1"/>
          </p:nvPr>
        </p:nvSpPr>
        <p:spPr>
          <a:xfrm>
            <a:off x="457200" y="4768596"/>
            <a:ext cx="8229600" cy="210312"/>
          </a:xfrm>
          <a:prstGeom prst="rect">
            <a:avLst/>
          </a:prstGeom>
        </p:spPr>
        <p:txBody>
          <a:bodyPr lIns="0" tIns="0" rIns="0" bIns="0" anchor="ctr" anchorCtr="0">
            <a:normAutofit/>
          </a:bodyPr>
          <a:lstStyle>
            <a:lvl1pPr>
              <a:lnSpc>
                <a:spcPct val="100000"/>
              </a:lnSpc>
              <a:defRPr sz="16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4" name="Text Placeholder 3">
            <a:extLst>
              <a:ext uri="{FF2B5EF4-FFF2-40B4-BE49-F238E27FC236}">
                <a16:creationId xmlns:a16="http://schemas.microsoft.com/office/drawing/2014/main" id="{A273D4C9-17DF-1D43-93B5-CAD727C5F646}"/>
              </a:ext>
            </a:extLst>
          </p:cNvPr>
          <p:cNvSpPr>
            <a:spLocks noGrp="1"/>
          </p:cNvSpPr>
          <p:nvPr>
            <p:ph type="body" sz="quarter" idx="12" hasCustomPrompt="1"/>
          </p:nvPr>
        </p:nvSpPr>
        <p:spPr>
          <a:xfrm>
            <a:off x="457200" y="1163638"/>
            <a:ext cx="8229600" cy="237565"/>
          </a:xfrm>
          <a:prstGeom prst="rect">
            <a:avLst/>
          </a:prstGeom>
        </p:spPr>
        <p:txBody>
          <a:bodyPr lIns="0" tIns="0" rIns="0" bIns="0" anchor="ctr" anchorCtr="0">
            <a:normAutofit/>
          </a:bodyPr>
          <a:lstStyle>
            <a:lvl1pPr>
              <a:defRPr sz="2100"/>
            </a:lvl1pPr>
          </a:lstStyle>
          <a:p>
            <a:pPr lvl="0"/>
            <a:r>
              <a:rPr lang="en-US" dirty="0"/>
              <a:t>SUBHEADER NAME</a:t>
            </a:r>
          </a:p>
        </p:txBody>
      </p:sp>
    </p:spTree>
    <p:extLst>
      <p:ext uri="{BB962C8B-B14F-4D97-AF65-F5344CB8AC3E}">
        <p14:creationId xmlns:p14="http://schemas.microsoft.com/office/powerpoint/2010/main" val="1765269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B74F9-D5F1-1640-BE44-6C6915DEB0E7}"/>
              </a:ext>
            </a:extLst>
          </p:cNvPr>
          <p:cNvSpPr>
            <a:spLocks noGrp="1"/>
          </p:cNvSpPr>
          <p:nvPr>
            <p:ph type="title" hasCustomPrompt="1"/>
          </p:nvPr>
        </p:nvSpPr>
        <p:spPr>
          <a:xfrm>
            <a:off x="457200" y="448056"/>
            <a:ext cx="8229600" cy="978408"/>
          </a:xfrm>
          <a:prstGeom prst="rect">
            <a:avLst/>
          </a:prstGeom>
        </p:spPr>
        <p:txBody>
          <a:bodyPr lIns="0" tIns="0" rIns="0" bIns="0" anchor="ctr" anchorCtr="0">
            <a:normAutofit/>
          </a:bodyPr>
          <a:lstStyle>
            <a:lvl1pPr>
              <a:lnSpc>
                <a:spcPts val="4140"/>
              </a:lnSpc>
              <a:defRPr sz="4200"/>
            </a:lvl1pPr>
          </a:lstStyle>
          <a:p>
            <a:r>
              <a:rPr lang="en-US" dirty="0"/>
              <a:t>Event Name</a:t>
            </a:r>
          </a:p>
        </p:txBody>
      </p:sp>
      <p:sp>
        <p:nvSpPr>
          <p:cNvPr id="5" name="Text Placeholder 2">
            <a:extLst>
              <a:ext uri="{FF2B5EF4-FFF2-40B4-BE49-F238E27FC236}">
                <a16:creationId xmlns:a16="http://schemas.microsoft.com/office/drawing/2014/main" id="{723A071D-497D-F841-901D-5F09B478D37D}"/>
              </a:ext>
            </a:extLst>
          </p:cNvPr>
          <p:cNvSpPr>
            <a:spLocks noGrp="1"/>
          </p:cNvSpPr>
          <p:nvPr>
            <p:ph idx="1" hasCustomPrompt="1"/>
          </p:nvPr>
        </p:nvSpPr>
        <p:spPr>
          <a:xfrm>
            <a:off x="457200" y="1935956"/>
            <a:ext cx="2438400" cy="2208276"/>
          </a:xfrm>
          <a:prstGeom prst="rect">
            <a:avLst/>
          </a:prstGeom>
        </p:spPr>
        <p:txBody>
          <a:bodyPr vert="horz" lIns="0" tIns="0" rIns="0" bIns="0" numCol="1" spcCol="457200" rtlCol="0" anchor="t" anchorCtr="0">
            <a:normAutofit/>
          </a:bodyPr>
          <a:lstStyle>
            <a:lvl1pPr>
              <a:defRPr sz="2400">
                <a:solidFill>
                  <a:schemeClr val="accent1"/>
                </a:solidFill>
              </a:defRPr>
            </a:lvl1pPr>
            <a:lvl2pPr>
              <a:lnSpc>
                <a:spcPct val="175000"/>
              </a:lnSpc>
              <a:defRPr sz="1800" b="1" i="0">
                <a:solidFill>
                  <a:schemeClr val="accent1"/>
                </a:solidFill>
                <a:latin typeface="Sherman Sans Bold" pitchFamily="2" charset="77"/>
                <a:ea typeface="Sherman Sans Bold" pitchFamily="2" charset="77"/>
              </a:defRPr>
            </a:lvl2pPr>
            <a:lvl3pPr>
              <a:lnSpc>
                <a:spcPts val="1250"/>
              </a:lnSpc>
              <a:defRPr>
                <a:solidFill>
                  <a:schemeClr val="accent1"/>
                </a:solidFill>
              </a:defRPr>
            </a:lvl3pPr>
            <a:lvl4pPr>
              <a:lnSpc>
                <a:spcPts val="1620"/>
              </a:lnSpc>
              <a:spcBef>
                <a:spcPts val="1400"/>
              </a:spcBef>
              <a:defRPr>
                <a:solidFill>
                  <a:schemeClr val="accent1"/>
                </a:solidFill>
              </a:defRPr>
            </a:lvl4pPr>
          </a:lstStyle>
          <a:p>
            <a:pPr lvl="0"/>
            <a:r>
              <a:rPr lang="en-US" dirty="0"/>
              <a:t>Event #1</a:t>
            </a:r>
          </a:p>
          <a:p>
            <a:pPr lvl="1"/>
            <a:r>
              <a:rPr lang="en-US" dirty="0"/>
              <a:t>MONDAY FEB 24</a:t>
            </a:r>
          </a:p>
          <a:p>
            <a:pPr lvl="2"/>
            <a:r>
              <a:rPr lang="en-US" dirty="0"/>
              <a:t>X:XX-X:XX PM</a:t>
            </a:r>
          </a:p>
          <a:p>
            <a:pPr lvl="1"/>
            <a:r>
              <a:rPr lang="en-US" dirty="0"/>
              <a:t>FRIDAY FEB 28</a:t>
            </a:r>
          </a:p>
          <a:p>
            <a:pPr lvl="2"/>
            <a:r>
              <a:rPr lang="en-US" dirty="0"/>
              <a:t>X:XX-X:XX PM</a:t>
            </a:r>
          </a:p>
          <a:p>
            <a:pPr lvl="3"/>
            <a:r>
              <a:rPr lang="en-US" dirty="0"/>
              <a:t>Room, Building Name</a:t>
            </a:r>
          </a:p>
        </p:txBody>
      </p:sp>
      <p:sp>
        <p:nvSpPr>
          <p:cNvPr id="6" name="Text Placeholder 2">
            <a:extLst>
              <a:ext uri="{FF2B5EF4-FFF2-40B4-BE49-F238E27FC236}">
                <a16:creationId xmlns:a16="http://schemas.microsoft.com/office/drawing/2014/main" id="{46A0526E-BBEF-8043-A284-F85054921587}"/>
              </a:ext>
            </a:extLst>
          </p:cNvPr>
          <p:cNvSpPr>
            <a:spLocks noGrp="1"/>
          </p:cNvSpPr>
          <p:nvPr>
            <p:ph idx="11" hasCustomPrompt="1"/>
          </p:nvPr>
        </p:nvSpPr>
        <p:spPr>
          <a:xfrm>
            <a:off x="3352800" y="1935956"/>
            <a:ext cx="2438400" cy="2212848"/>
          </a:xfrm>
          <a:prstGeom prst="rect">
            <a:avLst/>
          </a:prstGeom>
        </p:spPr>
        <p:txBody>
          <a:bodyPr vert="horz" lIns="0" tIns="0" rIns="0" bIns="0" numCol="1" spcCol="457200" rtlCol="0" anchor="t" anchorCtr="0">
            <a:normAutofit/>
          </a:bodyPr>
          <a:lstStyle>
            <a:lvl1pPr>
              <a:defRPr sz="2400">
                <a:solidFill>
                  <a:schemeClr val="accent1"/>
                </a:solidFill>
              </a:defRPr>
            </a:lvl1pPr>
            <a:lvl2pPr>
              <a:lnSpc>
                <a:spcPct val="175000"/>
              </a:lnSpc>
              <a:defRPr sz="1800" b="1" i="0">
                <a:solidFill>
                  <a:schemeClr val="accent1"/>
                </a:solidFill>
                <a:latin typeface="Sherman Sans Bold" pitchFamily="2" charset="77"/>
                <a:ea typeface="Sherman Sans Bold" pitchFamily="2" charset="77"/>
              </a:defRPr>
            </a:lvl2pPr>
            <a:lvl3pPr>
              <a:lnSpc>
                <a:spcPts val="1250"/>
              </a:lnSpc>
              <a:defRPr>
                <a:solidFill>
                  <a:schemeClr val="accent1"/>
                </a:solidFill>
              </a:defRPr>
            </a:lvl3pPr>
            <a:lvl4pPr>
              <a:lnSpc>
                <a:spcPts val="1620"/>
              </a:lnSpc>
              <a:spcBef>
                <a:spcPts val="1400"/>
              </a:spcBef>
              <a:defRPr>
                <a:solidFill>
                  <a:schemeClr val="accent1"/>
                </a:solidFill>
              </a:defRPr>
            </a:lvl4pPr>
          </a:lstStyle>
          <a:p>
            <a:pPr lvl="0"/>
            <a:r>
              <a:rPr lang="en-US" dirty="0"/>
              <a:t>Event #2</a:t>
            </a:r>
          </a:p>
          <a:p>
            <a:pPr lvl="1"/>
            <a:r>
              <a:rPr lang="en-US" dirty="0"/>
              <a:t>MONDAY FEB 24</a:t>
            </a:r>
          </a:p>
          <a:p>
            <a:pPr lvl="2"/>
            <a:r>
              <a:rPr lang="en-US" dirty="0"/>
              <a:t>X:XX-X:XX PM</a:t>
            </a:r>
          </a:p>
          <a:p>
            <a:pPr lvl="1"/>
            <a:r>
              <a:rPr lang="en-US" dirty="0"/>
              <a:t>FRIDAY FEB 28</a:t>
            </a:r>
          </a:p>
          <a:p>
            <a:pPr lvl="2"/>
            <a:r>
              <a:rPr lang="en-US" dirty="0"/>
              <a:t>X:XX-X:XX PM</a:t>
            </a:r>
          </a:p>
          <a:p>
            <a:pPr lvl="3"/>
            <a:r>
              <a:rPr lang="en-US" dirty="0"/>
              <a:t>Room, Building Name</a:t>
            </a:r>
          </a:p>
        </p:txBody>
      </p:sp>
      <p:sp>
        <p:nvSpPr>
          <p:cNvPr id="7" name="Text Placeholder 2">
            <a:extLst>
              <a:ext uri="{FF2B5EF4-FFF2-40B4-BE49-F238E27FC236}">
                <a16:creationId xmlns:a16="http://schemas.microsoft.com/office/drawing/2014/main" id="{8ECCA956-2410-DD42-A2BC-C33AAC730692}"/>
              </a:ext>
            </a:extLst>
          </p:cNvPr>
          <p:cNvSpPr>
            <a:spLocks noGrp="1"/>
          </p:cNvSpPr>
          <p:nvPr>
            <p:ph idx="13" hasCustomPrompt="1"/>
          </p:nvPr>
        </p:nvSpPr>
        <p:spPr>
          <a:xfrm>
            <a:off x="6248400" y="1935956"/>
            <a:ext cx="2438400" cy="2208276"/>
          </a:xfrm>
          <a:prstGeom prst="rect">
            <a:avLst/>
          </a:prstGeom>
        </p:spPr>
        <p:txBody>
          <a:bodyPr vert="horz" lIns="0" tIns="0" rIns="0" bIns="0" numCol="1" spcCol="457200" rtlCol="0" anchor="t" anchorCtr="0">
            <a:normAutofit/>
          </a:bodyPr>
          <a:lstStyle>
            <a:lvl1pPr>
              <a:defRPr sz="2400">
                <a:solidFill>
                  <a:schemeClr val="accent1"/>
                </a:solidFill>
              </a:defRPr>
            </a:lvl1pPr>
            <a:lvl2pPr>
              <a:lnSpc>
                <a:spcPct val="175000"/>
              </a:lnSpc>
              <a:defRPr sz="1800" b="1" i="0">
                <a:solidFill>
                  <a:schemeClr val="accent1"/>
                </a:solidFill>
                <a:latin typeface="Sherman Sans Bold" pitchFamily="2" charset="77"/>
                <a:ea typeface="Sherman Sans Bold" pitchFamily="2" charset="77"/>
              </a:defRPr>
            </a:lvl2pPr>
            <a:lvl3pPr>
              <a:lnSpc>
                <a:spcPts val="1250"/>
              </a:lnSpc>
              <a:defRPr>
                <a:solidFill>
                  <a:schemeClr val="accent1"/>
                </a:solidFill>
              </a:defRPr>
            </a:lvl3pPr>
            <a:lvl4pPr>
              <a:lnSpc>
                <a:spcPts val="1620"/>
              </a:lnSpc>
              <a:spcBef>
                <a:spcPts val="1400"/>
              </a:spcBef>
              <a:defRPr>
                <a:solidFill>
                  <a:schemeClr val="accent1"/>
                </a:solidFill>
              </a:defRPr>
            </a:lvl4pPr>
          </a:lstStyle>
          <a:p>
            <a:pPr lvl="0"/>
            <a:r>
              <a:rPr lang="en-US" dirty="0"/>
              <a:t>Event #3</a:t>
            </a:r>
          </a:p>
          <a:p>
            <a:pPr lvl="1"/>
            <a:r>
              <a:rPr lang="en-US" dirty="0"/>
              <a:t>MONDAY FEB 24</a:t>
            </a:r>
          </a:p>
          <a:p>
            <a:pPr lvl="2"/>
            <a:r>
              <a:rPr lang="en-US" dirty="0"/>
              <a:t>X:XX-X:XX PM</a:t>
            </a:r>
          </a:p>
          <a:p>
            <a:pPr lvl="1"/>
            <a:r>
              <a:rPr lang="en-US" dirty="0"/>
              <a:t>FRIDAY FEB 28</a:t>
            </a:r>
          </a:p>
          <a:p>
            <a:pPr lvl="2"/>
            <a:r>
              <a:rPr lang="en-US" dirty="0"/>
              <a:t>X:XX-X:XX PM</a:t>
            </a:r>
          </a:p>
          <a:p>
            <a:pPr lvl="3"/>
            <a:r>
              <a:rPr lang="en-US" dirty="0"/>
              <a:t>Room, Building Name</a:t>
            </a:r>
          </a:p>
        </p:txBody>
      </p:sp>
      <p:cxnSp>
        <p:nvCxnSpPr>
          <p:cNvPr id="8" name="Straight Connector 7">
            <a:extLst>
              <a:ext uri="{FF2B5EF4-FFF2-40B4-BE49-F238E27FC236}">
                <a16:creationId xmlns:a16="http://schemas.microsoft.com/office/drawing/2014/main" id="{7C8F0522-4F3F-8244-B7DE-6A0052968F55}"/>
              </a:ext>
            </a:extLst>
          </p:cNvPr>
          <p:cNvCxnSpPr>
            <a:cxnSpLocks/>
          </p:cNvCxnSpPr>
          <p:nvPr userDrawn="1"/>
        </p:nvCxnSpPr>
        <p:spPr>
          <a:xfrm>
            <a:off x="3124200" y="1935956"/>
            <a:ext cx="0" cy="2212848"/>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E47C048-F436-A14E-A46A-0178D98D3BAB}"/>
              </a:ext>
            </a:extLst>
          </p:cNvPr>
          <p:cNvCxnSpPr>
            <a:cxnSpLocks/>
          </p:cNvCxnSpPr>
          <p:nvPr userDrawn="1"/>
        </p:nvCxnSpPr>
        <p:spPr>
          <a:xfrm>
            <a:off x="6019800" y="1935956"/>
            <a:ext cx="0" cy="2212848"/>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ext Placeholder 2">
            <a:extLst>
              <a:ext uri="{FF2B5EF4-FFF2-40B4-BE49-F238E27FC236}">
                <a16:creationId xmlns:a16="http://schemas.microsoft.com/office/drawing/2014/main" id="{3844BFC5-F15F-4744-8E4B-1E018ED5FA22}"/>
              </a:ext>
            </a:extLst>
          </p:cNvPr>
          <p:cNvSpPr>
            <a:spLocks noGrp="1"/>
          </p:cNvSpPr>
          <p:nvPr>
            <p:ph type="body" sz="quarter" idx="10" hasCustomPrompt="1"/>
          </p:nvPr>
        </p:nvSpPr>
        <p:spPr>
          <a:xfrm>
            <a:off x="457200" y="4768596"/>
            <a:ext cx="8229600" cy="210312"/>
          </a:xfrm>
          <a:prstGeom prst="rect">
            <a:avLst/>
          </a:prstGeom>
        </p:spPr>
        <p:txBody>
          <a:bodyPr lIns="0" tIns="0" rIns="0" bIns="0" anchor="ctr" anchorCtr="0">
            <a:normAutofit/>
          </a:bodyPr>
          <a:lstStyle>
            <a:lvl1pPr>
              <a:lnSpc>
                <a:spcPct val="100000"/>
              </a:lnSpc>
              <a:defRPr sz="1600" b="0" i="0">
                <a:solidFill>
                  <a:schemeClr val="bg1"/>
                </a:solidFill>
                <a:latin typeface="Sherman Sans Book" pitchFamily="2" charset="77"/>
                <a:ea typeface="Sherman Sans Book" pitchFamily="2" charset="77"/>
              </a:defRPr>
            </a:lvl1pPr>
          </a:lstStyle>
          <a:p>
            <a:r>
              <a:rPr lang="en-US" dirty="0"/>
              <a:t>Learn more at [website name] [URL].</a:t>
            </a:r>
          </a:p>
        </p:txBody>
      </p:sp>
    </p:spTree>
    <p:extLst>
      <p:ext uri="{BB962C8B-B14F-4D97-AF65-F5344CB8AC3E}">
        <p14:creationId xmlns:p14="http://schemas.microsoft.com/office/powerpoint/2010/main" val="3404417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Column">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E0DC7253-BA77-414A-8FD7-F3119316F3B7}"/>
              </a:ext>
            </a:extLst>
          </p:cNvPr>
          <p:cNvSpPr>
            <a:spLocks noGrp="1"/>
          </p:cNvSpPr>
          <p:nvPr>
            <p:ph idx="1" hasCustomPrompt="1"/>
          </p:nvPr>
        </p:nvSpPr>
        <p:spPr>
          <a:xfrm>
            <a:off x="457200" y="2223506"/>
            <a:ext cx="8229600" cy="2380498"/>
          </a:xfrm>
          <a:prstGeom prst="rect">
            <a:avLst/>
          </a:prstGeom>
        </p:spPr>
        <p:txBody>
          <a:bodyPr vert="horz" lIns="0" tIns="0" rIns="0" bIns="0" rtlCol="0" anchor="t" anchorCtr="0">
            <a:normAutofit/>
          </a:bodyPr>
          <a:lstStyle>
            <a:lvl1pPr algn="ctr">
              <a:defRPr/>
            </a:lvl1pPr>
            <a:lvl2pPr algn="ctr">
              <a:defRPr/>
            </a:lvl2pPr>
            <a:lvl3pPr algn="ctr">
              <a:defRPr sz="2800" b="1" i="0">
                <a:latin typeface="Sherman Sans Bold" pitchFamily="2" charset="77"/>
                <a:ea typeface="Sherman Sans Bold" pitchFamily="2" charset="77"/>
              </a:defRPr>
            </a:lvl3pPr>
            <a:lvl4pPr algn="ctr">
              <a:defRPr/>
            </a:lvl4pPr>
            <a:lvl5pPr algn="ctr">
              <a:defRPr b="1" i="0">
                <a:latin typeface="Sherman Sans Bold" pitchFamily="2" charset="77"/>
                <a:ea typeface="Sherman Sans Bold" pitchFamily="2" charset="77"/>
              </a:defRPr>
            </a:lvl5pPr>
          </a:lstStyle>
          <a:p>
            <a:pPr lvl="0"/>
            <a:r>
              <a:rPr lang="en-US" dirty="0"/>
              <a:t>Event information goes here.</a:t>
            </a:r>
          </a:p>
          <a:p>
            <a:pPr lvl="2"/>
            <a:endParaRPr lang="en-US" dirty="0"/>
          </a:p>
          <a:p>
            <a:pPr lvl="2"/>
            <a:r>
              <a:rPr lang="en-US" dirty="0"/>
              <a:t>Visit [URL] for more information.</a:t>
            </a:r>
          </a:p>
        </p:txBody>
      </p:sp>
      <p:sp>
        <p:nvSpPr>
          <p:cNvPr id="9" name="Title 8">
            <a:extLst>
              <a:ext uri="{FF2B5EF4-FFF2-40B4-BE49-F238E27FC236}">
                <a16:creationId xmlns:a16="http://schemas.microsoft.com/office/drawing/2014/main" id="{8AFE29B0-2A29-DA4C-B227-566B48C3BF10}"/>
              </a:ext>
            </a:extLst>
          </p:cNvPr>
          <p:cNvSpPr>
            <a:spLocks noGrp="1"/>
          </p:cNvSpPr>
          <p:nvPr>
            <p:ph type="title" hasCustomPrompt="1"/>
          </p:nvPr>
        </p:nvSpPr>
        <p:spPr>
          <a:xfrm>
            <a:off x="457200" y="317332"/>
            <a:ext cx="8229600" cy="1578821"/>
          </a:xfrm>
        </p:spPr>
        <p:txBody>
          <a:bodyPr lIns="0" tIns="0" rIns="0" bIns="0" anchor="ctr" anchorCtr="0"/>
          <a:lstStyle>
            <a:lvl1pPr>
              <a:lnSpc>
                <a:spcPts val="5300"/>
              </a:lnSpc>
              <a:defRPr/>
            </a:lvl1pPr>
          </a:lstStyle>
          <a:p>
            <a:r>
              <a:rPr lang="en-US" dirty="0"/>
              <a:t>EVENT NAME</a:t>
            </a:r>
          </a:p>
        </p:txBody>
      </p:sp>
      <p:sp>
        <p:nvSpPr>
          <p:cNvPr id="3" name="Text Placeholder 2">
            <a:extLst>
              <a:ext uri="{FF2B5EF4-FFF2-40B4-BE49-F238E27FC236}">
                <a16:creationId xmlns:a16="http://schemas.microsoft.com/office/drawing/2014/main" id="{063B4D30-8140-7446-B16D-A67741D67CA3}"/>
              </a:ext>
            </a:extLst>
          </p:cNvPr>
          <p:cNvSpPr>
            <a:spLocks noGrp="1"/>
          </p:cNvSpPr>
          <p:nvPr>
            <p:ph type="body" sz="quarter" idx="10" hasCustomPrompt="1"/>
          </p:nvPr>
        </p:nvSpPr>
        <p:spPr>
          <a:xfrm>
            <a:off x="457204" y="1271281"/>
            <a:ext cx="8229599" cy="565670"/>
          </a:xfrm>
        </p:spPr>
        <p:txBody>
          <a:bodyPr anchor="ctr" anchorCtr="0"/>
          <a:lstStyle>
            <a:lvl1pPr>
              <a:defRPr sz="2400" b="1" i="0">
                <a:solidFill>
                  <a:schemeClr val="tx1"/>
                </a:solidFill>
                <a:latin typeface="Sherman Sans Bold" pitchFamily="2" charset="77"/>
                <a:ea typeface="Sherman Sans Bold" pitchFamily="2" charset="77"/>
              </a:defRPr>
            </a:lvl1pPr>
          </a:lstStyle>
          <a:p>
            <a:pPr lvl="0"/>
            <a:r>
              <a:rPr lang="en-US" dirty="0" err="1"/>
              <a:t>Subheader</a:t>
            </a:r>
            <a:r>
              <a:rPr lang="en-US" dirty="0"/>
              <a:t> Name</a:t>
            </a:r>
          </a:p>
        </p:txBody>
      </p:sp>
    </p:spTree>
    <p:extLst>
      <p:ext uri="{BB962C8B-B14F-4D97-AF65-F5344CB8AC3E}">
        <p14:creationId xmlns:p14="http://schemas.microsoft.com/office/powerpoint/2010/main" val="901340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367EB717-B071-9047-8444-9C8D0EFCC008}"/>
              </a:ext>
            </a:extLst>
          </p:cNvPr>
          <p:cNvSpPr>
            <a:spLocks noGrp="1"/>
          </p:cNvSpPr>
          <p:nvPr>
            <p:ph type="title" hasCustomPrompt="1"/>
          </p:nvPr>
        </p:nvSpPr>
        <p:spPr>
          <a:xfrm>
            <a:off x="457200" y="438912"/>
            <a:ext cx="8229600" cy="1225296"/>
          </a:xfrm>
          <a:prstGeom prst="rect">
            <a:avLst/>
          </a:prstGeom>
        </p:spPr>
        <p:txBody>
          <a:bodyPr vert="horz" lIns="0" tIns="0" rIns="0" bIns="0" rtlCol="0" anchor="ctr" anchorCtr="0">
            <a:normAutofit/>
          </a:bodyPr>
          <a:lstStyle>
            <a:lvl1pPr>
              <a:lnSpc>
                <a:spcPts val="5500"/>
              </a:lnSpc>
              <a:defRPr/>
            </a:lvl1pPr>
          </a:lstStyle>
          <a:p>
            <a:r>
              <a:rPr lang="en-US" b="1" i="0" dirty="0">
                <a:latin typeface="Sherman Sans Bold" pitchFamily="2" charset="77"/>
                <a:ea typeface="Sherman Sans Bold" pitchFamily="2" charset="77"/>
              </a:rPr>
              <a:t>ENTER NAME</a:t>
            </a:r>
            <a:endParaRPr lang="en-US" dirty="0"/>
          </a:p>
        </p:txBody>
      </p:sp>
      <p:cxnSp>
        <p:nvCxnSpPr>
          <p:cNvPr id="10" name="Straight Connector 9">
            <a:extLst>
              <a:ext uri="{FF2B5EF4-FFF2-40B4-BE49-F238E27FC236}">
                <a16:creationId xmlns:a16="http://schemas.microsoft.com/office/drawing/2014/main" id="{6B1003AC-AC8C-4B4B-8B9E-CADD30D8ECEF}"/>
              </a:ext>
            </a:extLst>
          </p:cNvPr>
          <p:cNvCxnSpPr>
            <a:cxnSpLocks/>
          </p:cNvCxnSpPr>
          <p:nvPr userDrawn="1"/>
        </p:nvCxnSpPr>
        <p:spPr>
          <a:xfrm>
            <a:off x="5421283" y="2180844"/>
            <a:ext cx="0" cy="242316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 Placeholder 13">
            <a:extLst>
              <a:ext uri="{FF2B5EF4-FFF2-40B4-BE49-F238E27FC236}">
                <a16:creationId xmlns:a16="http://schemas.microsoft.com/office/drawing/2014/main" id="{E1A3780E-E620-A04C-92EF-72B7B522D868}"/>
              </a:ext>
            </a:extLst>
          </p:cNvPr>
          <p:cNvSpPr>
            <a:spLocks noGrp="1"/>
          </p:cNvSpPr>
          <p:nvPr>
            <p:ph type="body" sz="quarter" idx="11" hasCustomPrompt="1"/>
          </p:nvPr>
        </p:nvSpPr>
        <p:spPr>
          <a:xfrm>
            <a:off x="457200" y="2180844"/>
            <a:ext cx="4626864" cy="2423160"/>
          </a:xfrm>
        </p:spPr>
        <p:txBody>
          <a:bodyPr/>
          <a:lstStyle>
            <a:lvl1pPr algn="l">
              <a:defRPr sz="3000" b="1" i="0">
                <a:latin typeface="Sherman Sans Bold" pitchFamily="2" charset="77"/>
                <a:ea typeface="Sherman Sans Bold" pitchFamily="2" charset="77"/>
              </a:defRPr>
            </a:lvl1pPr>
            <a:lvl2pPr algn="l">
              <a:lnSpc>
                <a:spcPts val="2200"/>
              </a:lnSpc>
              <a:spcBef>
                <a:spcPts val="1200"/>
              </a:spcBef>
              <a:defRPr sz="2000" b="0" i="0">
                <a:latin typeface="Sherman Sans Book" pitchFamily="2" charset="77"/>
                <a:ea typeface="Sherman Sans Book" pitchFamily="2" charset="77"/>
              </a:defRPr>
            </a:lvl2pPr>
            <a:lvl3pPr marL="0" algn="l">
              <a:lnSpc>
                <a:spcPct val="175000"/>
              </a:lnSpc>
              <a:spcBef>
                <a:spcPts val="0"/>
              </a:spcBef>
              <a:defRPr sz="1600" b="0" i="0">
                <a:latin typeface="Sherman Sans Book" pitchFamily="2" charset="77"/>
                <a:ea typeface="Sherman Sans Book" pitchFamily="2" charset="77"/>
              </a:defRPr>
            </a:lvl3pPr>
            <a:lvl4pPr algn="l">
              <a:buFont typeface="Arial" panose="020B0604020202020204" pitchFamily="34" charset="0"/>
              <a:buChar char="•"/>
              <a:defRPr sz="1600" b="0" i="0">
                <a:latin typeface="Sherman Sans Book" pitchFamily="2" charset="77"/>
                <a:ea typeface="Sherman Sans Book" pitchFamily="2" charset="77"/>
              </a:defRPr>
            </a:lvl4pPr>
            <a:lvl5pPr algn="l">
              <a:defRPr sz="1400" b="0" i="0">
                <a:latin typeface="Sherman Sans Book" pitchFamily="2" charset="77"/>
                <a:ea typeface="Sherman Sans Book" pitchFamily="2" charset="77"/>
              </a:defRPr>
            </a:lvl5pPr>
          </a:lstStyle>
          <a:p>
            <a:pPr lvl="0"/>
            <a:r>
              <a:rPr lang="en-US" dirty="0"/>
              <a:t>Event information goes here.</a:t>
            </a:r>
          </a:p>
          <a:p>
            <a:pPr lvl="1"/>
            <a:r>
              <a:rPr lang="en-US" dirty="0"/>
              <a:t>Body copy here.</a:t>
            </a:r>
          </a:p>
          <a:p>
            <a:pPr lvl="2"/>
            <a:r>
              <a:rPr lang="en-US" dirty="0"/>
              <a:t>Remember:</a:t>
            </a:r>
          </a:p>
          <a:p>
            <a:pPr lvl="3"/>
            <a:r>
              <a:rPr lang="en-US" dirty="0"/>
              <a:t>Take your time.</a:t>
            </a:r>
          </a:p>
          <a:p>
            <a:pPr lvl="3"/>
            <a:r>
              <a:rPr lang="en-US" dirty="0"/>
              <a:t>Be constructive.</a:t>
            </a:r>
          </a:p>
          <a:p>
            <a:pPr lvl="3"/>
            <a:r>
              <a:rPr lang="en-US" dirty="0"/>
              <a:t>Be respectful.</a:t>
            </a:r>
          </a:p>
        </p:txBody>
      </p:sp>
      <p:sp>
        <p:nvSpPr>
          <p:cNvPr id="16" name="Text Placeholder 15">
            <a:extLst>
              <a:ext uri="{FF2B5EF4-FFF2-40B4-BE49-F238E27FC236}">
                <a16:creationId xmlns:a16="http://schemas.microsoft.com/office/drawing/2014/main" id="{13F5D3D1-60A4-B24F-A044-16154F5B28D7}"/>
              </a:ext>
            </a:extLst>
          </p:cNvPr>
          <p:cNvSpPr>
            <a:spLocks noGrp="1"/>
          </p:cNvSpPr>
          <p:nvPr>
            <p:ph type="body" sz="quarter" idx="12" hasCustomPrompt="1"/>
          </p:nvPr>
        </p:nvSpPr>
        <p:spPr>
          <a:xfrm>
            <a:off x="5757862" y="2180591"/>
            <a:ext cx="2916936" cy="2423160"/>
          </a:xfrm>
        </p:spPr>
        <p:txBody>
          <a:bodyPr/>
          <a:lstStyle>
            <a:lvl1pPr algn="l">
              <a:defRPr sz="1800" b="1" i="0">
                <a:solidFill>
                  <a:schemeClr val="tx1"/>
                </a:solidFill>
                <a:latin typeface="Sherman Sans Bold" pitchFamily="2" charset="77"/>
                <a:ea typeface="Sherman Sans Bold" pitchFamily="2" charset="77"/>
              </a:defRPr>
            </a:lvl1pPr>
            <a:lvl2pPr algn="l">
              <a:defRPr sz="2400"/>
            </a:lvl2pPr>
            <a:lvl3pPr algn="l">
              <a:defRPr sz="2000"/>
            </a:lvl3pPr>
            <a:lvl4pPr algn="l">
              <a:defRPr sz="1800"/>
            </a:lvl4pPr>
            <a:lvl5pPr algn="l">
              <a:defRPr sz="1600"/>
            </a:lvl5pPr>
            <a:lvl6pPr algn="l">
              <a:buNone/>
              <a:defRPr/>
            </a:lvl6pPr>
          </a:lstStyle>
          <a:p>
            <a:pPr lvl="0"/>
            <a:r>
              <a:rPr lang="en-US" dirty="0"/>
              <a:t>For more information, visit [URL].</a:t>
            </a:r>
          </a:p>
        </p:txBody>
      </p:sp>
    </p:spTree>
    <p:extLst>
      <p:ext uri="{BB962C8B-B14F-4D97-AF65-F5344CB8AC3E}">
        <p14:creationId xmlns:p14="http://schemas.microsoft.com/office/powerpoint/2010/main" val="3905602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umn">
    <p:spTree>
      <p:nvGrpSpPr>
        <p:cNvPr id="1" name=""/>
        <p:cNvGrpSpPr/>
        <p:nvPr/>
      </p:nvGrpSpPr>
      <p:grpSpPr>
        <a:xfrm>
          <a:off x="0" y="0"/>
          <a:ext cx="0" cy="0"/>
          <a:chOff x="0" y="0"/>
          <a:chExt cx="0" cy="0"/>
        </a:xfrm>
      </p:grpSpPr>
      <p:sp>
        <p:nvSpPr>
          <p:cNvPr id="19" name="Text Placeholder 2">
            <a:extLst>
              <a:ext uri="{FF2B5EF4-FFF2-40B4-BE49-F238E27FC236}">
                <a16:creationId xmlns:a16="http://schemas.microsoft.com/office/drawing/2014/main" id="{1866C73C-7CF0-1746-AC6A-33C7FED0CE15}"/>
              </a:ext>
            </a:extLst>
          </p:cNvPr>
          <p:cNvSpPr>
            <a:spLocks noGrp="1"/>
          </p:cNvSpPr>
          <p:nvPr>
            <p:ph idx="1" hasCustomPrompt="1"/>
          </p:nvPr>
        </p:nvSpPr>
        <p:spPr>
          <a:xfrm>
            <a:off x="457200" y="2223248"/>
            <a:ext cx="8229600" cy="1920985"/>
          </a:xfrm>
          <a:prstGeom prst="rect">
            <a:avLst/>
          </a:prstGeom>
        </p:spPr>
        <p:txBody>
          <a:bodyPr vert="horz" lIns="0" tIns="0" rIns="0" bIns="0" rtlCol="0" anchor="t" anchorCtr="0">
            <a:normAutofit/>
          </a:bodyPr>
          <a:lstStyle>
            <a:lvl1pPr>
              <a:defRPr b="0">
                <a:solidFill>
                  <a:schemeClr val="bg1"/>
                </a:solidFill>
              </a:defRPr>
            </a:lvl1pPr>
            <a:lvl2pPr>
              <a:defRPr>
                <a:solidFill>
                  <a:schemeClr val="bg1"/>
                </a:solidFill>
              </a:defRPr>
            </a:lvl2pPr>
            <a:lvl3pPr>
              <a:defRPr>
                <a:solidFill>
                  <a:schemeClr val="bg1"/>
                </a:solidFill>
              </a:defRPr>
            </a:lvl3pPr>
          </a:lstStyle>
          <a:p>
            <a:pPr lvl="0"/>
            <a:r>
              <a:rPr lang="en-US" dirty="0"/>
              <a:t>EVENT DATE, TIME, LOCATION</a:t>
            </a:r>
          </a:p>
          <a:p>
            <a:pPr lvl="1"/>
            <a:r>
              <a:rPr lang="en-US" dirty="0"/>
              <a:t>X:XX-X:XX PM</a:t>
            </a:r>
          </a:p>
          <a:p>
            <a:pPr lvl="2"/>
            <a:r>
              <a:rPr lang="en-US" dirty="0"/>
              <a:t>Room, Building Name</a:t>
            </a:r>
          </a:p>
        </p:txBody>
      </p:sp>
      <p:sp>
        <p:nvSpPr>
          <p:cNvPr id="5" name="Text Placeholder 2">
            <a:extLst>
              <a:ext uri="{FF2B5EF4-FFF2-40B4-BE49-F238E27FC236}">
                <a16:creationId xmlns:a16="http://schemas.microsoft.com/office/drawing/2014/main" id="{09F0138C-F54F-E54A-9011-51A050A7C01D}"/>
              </a:ext>
            </a:extLst>
          </p:cNvPr>
          <p:cNvSpPr>
            <a:spLocks noGrp="1"/>
          </p:cNvSpPr>
          <p:nvPr>
            <p:ph type="body" sz="quarter" idx="10" hasCustomPrompt="1"/>
          </p:nvPr>
        </p:nvSpPr>
        <p:spPr>
          <a:xfrm>
            <a:off x="457200" y="4768596"/>
            <a:ext cx="8229600" cy="210312"/>
          </a:xfrm>
          <a:prstGeom prst="rect">
            <a:avLst/>
          </a:prstGeom>
        </p:spPr>
        <p:txBody>
          <a:bodyPr lIns="0" tIns="0" rIns="0" bIns="0" anchor="ctr" anchorCtr="0">
            <a:normAutofit/>
          </a:bodyPr>
          <a:lstStyle>
            <a:lvl1pPr>
              <a:lnSpc>
                <a:spcPct val="100000"/>
              </a:lnSpc>
              <a:defRPr sz="1600" b="0" i="0">
                <a:solidFill>
                  <a:schemeClr val="accent1"/>
                </a:solidFill>
                <a:latin typeface="Sherman Sans Book" pitchFamily="2" charset="77"/>
                <a:ea typeface="Sherman Sans Book" pitchFamily="2" charset="77"/>
              </a:defRPr>
            </a:lvl1pPr>
          </a:lstStyle>
          <a:p>
            <a:r>
              <a:rPr lang="en-US" dirty="0"/>
              <a:t>Learn more at [website name] [URL].</a:t>
            </a:r>
          </a:p>
        </p:txBody>
      </p:sp>
      <p:sp>
        <p:nvSpPr>
          <p:cNvPr id="8" name="Title Placeholder 1">
            <a:extLst>
              <a:ext uri="{FF2B5EF4-FFF2-40B4-BE49-F238E27FC236}">
                <a16:creationId xmlns:a16="http://schemas.microsoft.com/office/drawing/2014/main" id="{2AA8148C-FA3A-EC47-B0A2-7D70D1B9D4EB}"/>
              </a:ext>
            </a:extLst>
          </p:cNvPr>
          <p:cNvSpPr>
            <a:spLocks noGrp="1"/>
          </p:cNvSpPr>
          <p:nvPr>
            <p:ph type="title" hasCustomPrompt="1"/>
          </p:nvPr>
        </p:nvSpPr>
        <p:spPr>
          <a:xfrm>
            <a:off x="457200" y="757075"/>
            <a:ext cx="8229600" cy="633685"/>
          </a:xfrm>
          <a:prstGeom prst="rect">
            <a:avLst/>
          </a:prstGeom>
        </p:spPr>
        <p:txBody>
          <a:bodyPr vert="horz" lIns="0" tIns="0" rIns="0" bIns="0" rtlCol="0" anchor="ctr" anchorCtr="0">
            <a:normAutofit/>
          </a:bodyPr>
          <a:lstStyle>
            <a:lvl1pPr>
              <a:defRPr sz="6000"/>
            </a:lvl1pPr>
          </a:lstStyle>
          <a:p>
            <a:r>
              <a:rPr lang="en-US" dirty="0"/>
              <a:t>Event Name</a:t>
            </a:r>
          </a:p>
        </p:txBody>
      </p:sp>
      <p:sp>
        <p:nvSpPr>
          <p:cNvPr id="9" name="Text Placeholder 2">
            <a:extLst>
              <a:ext uri="{FF2B5EF4-FFF2-40B4-BE49-F238E27FC236}">
                <a16:creationId xmlns:a16="http://schemas.microsoft.com/office/drawing/2014/main" id="{1830D039-8D5B-0842-9AB5-56492A80DC02}"/>
              </a:ext>
            </a:extLst>
          </p:cNvPr>
          <p:cNvSpPr>
            <a:spLocks noGrp="1"/>
          </p:cNvSpPr>
          <p:nvPr>
            <p:ph type="body" sz="quarter" idx="12" hasCustomPrompt="1"/>
          </p:nvPr>
        </p:nvSpPr>
        <p:spPr>
          <a:xfrm>
            <a:off x="457204" y="457283"/>
            <a:ext cx="8229596" cy="203372"/>
          </a:xfrm>
          <a:prstGeom prst="rect">
            <a:avLst/>
          </a:prstGeom>
        </p:spPr>
        <p:txBody>
          <a:bodyPr lIns="0" tIns="0" rIns="0" bIns="0" anchor="ctr" anchorCtr="0">
            <a:normAutofit/>
          </a:bodyPr>
          <a:lstStyle>
            <a:lvl1pPr>
              <a:defRPr sz="2000"/>
            </a:lvl1pPr>
          </a:lstStyle>
          <a:p>
            <a:pPr lvl="0"/>
            <a:r>
              <a:rPr lang="en-US" dirty="0"/>
              <a:t>SUBHEADER NAME</a:t>
            </a:r>
          </a:p>
        </p:txBody>
      </p:sp>
    </p:spTree>
    <p:extLst>
      <p:ext uri="{BB962C8B-B14F-4D97-AF65-F5344CB8AC3E}">
        <p14:creationId xmlns:p14="http://schemas.microsoft.com/office/powerpoint/2010/main" val="3078886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Column with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3987B7-0819-7F49-8F1B-7F4C6F5EF187}"/>
              </a:ext>
            </a:extLst>
          </p:cNvPr>
          <p:cNvSpPr/>
          <p:nvPr userDrawn="1"/>
        </p:nvSpPr>
        <p:spPr>
          <a:xfrm>
            <a:off x="0" y="4375404"/>
            <a:ext cx="9144000" cy="7680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3">
            <a:extLst>
              <a:ext uri="{FF2B5EF4-FFF2-40B4-BE49-F238E27FC236}">
                <a16:creationId xmlns:a16="http://schemas.microsoft.com/office/drawing/2014/main" id="{A7E2FF85-4E3D-7D46-88FA-2E19DE6E4D12}"/>
              </a:ext>
            </a:extLst>
          </p:cNvPr>
          <p:cNvSpPr>
            <a:spLocks noGrp="1"/>
          </p:cNvSpPr>
          <p:nvPr>
            <p:ph type="pic" sz="quarter" idx="13" hasCustomPrompt="1"/>
          </p:nvPr>
        </p:nvSpPr>
        <p:spPr>
          <a:xfrm>
            <a:off x="5029205" y="0"/>
            <a:ext cx="4114799" cy="5143500"/>
          </a:xfrm>
          <a:prstGeom prst="rect">
            <a:avLst/>
          </a:prstGeom>
        </p:spPr>
        <p:txBody>
          <a:bodyPr lIns="0" tIns="0" rIns="0" bIns="0" anchor="ctr" anchorCtr="0">
            <a:normAutofit/>
          </a:bodyPr>
          <a:lstStyle>
            <a:lvl1pPr algn="ctr">
              <a:defRPr sz="2800" b="0" i="0">
                <a:solidFill>
                  <a:schemeClr val="bg2"/>
                </a:solidFill>
                <a:latin typeface="Sherman Sans Book" pitchFamily="2" charset="77"/>
                <a:ea typeface="Sherman Sans Book" pitchFamily="2" charset="77"/>
              </a:defRPr>
            </a:lvl1pPr>
          </a:lstStyle>
          <a:p>
            <a:r>
              <a:rPr lang="en-US" dirty="0"/>
              <a:t>[Photo Placeholder]</a:t>
            </a:r>
          </a:p>
        </p:txBody>
      </p:sp>
      <p:sp>
        <p:nvSpPr>
          <p:cNvPr id="9" name="Text Placeholder 2">
            <a:extLst>
              <a:ext uri="{FF2B5EF4-FFF2-40B4-BE49-F238E27FC236}">
                <a16:creationId xmlns:a16="http://schemas.microsoft.com/office/drawing/2014/main" id="{7F3F8FED-C4A4-0044-BF2B-44352E29EDB7}"/>
              </a:ext>
            </a:extLst>
          </p:cNvPr>
          <p:cNvSpPr>
            <a:spLocks noGrp="1"/>
          </p:cNvSpPr>
          <p:nvPr>
            <p:ph idx="1" hasCustomPrompt="1"/>
          </p:nvPr>
        </p:nvSpPr>
        <p:spPr>
          <a:xfrm>
            <a:off x="457203" y="1935956"/>
            <a:ext cx="4114799" cy="2208276"/>
          </a:xfrm>
          <a:prstGeom prst="rect">
            <a:avLst/>
          </a:prstGeom>
        </p:spPr>
        <p:txBody>
          <a:bodyPr vert="horz" lIns="0" tIns="0" rIns="0" bIns="0" numCol="1" spcCol="457200" rtlCol="0" anchor="t" anchorCtr="0">
            <a:normAutofit/>
          </a:bodyPr>
          <a:lstStyle>
            <a:lvl1pPr>
              <a:defRPr sz="2400">
                <a:solidFill>
                  <a:schemeClr val="bg1"/>
                </a:solidFill>
              </a:defRPr>
            </a:lvl1pPr>
            <a:lvl2pPr>
              <a:lnSpc>
                <a:spcPts val="2080"/>
              </a:lnSpc>
              <a:defRPr sz="2400" b="0" i="0">
                <a:solidFill>
                  <a:schemeClr val="bg1"/>
                </a:solidFill>
                <a:latin typeface="Sherman Sans Book" pitchFamily="2" charset="77"/>
                <a:ea typeface="Sherman Sans Book" pitchFamily="2" charset="77"/>
              </a:defRPr>
            </a:lvl2pPr>
            <a:lvl3pPr>
              <a:lnSpc>
                <a:spcPct val="175000"/>
              </a:lnSpc>
              <a:defRPr sz="2000">
                <a:solidFill>
                  <a:schemeClr val="bg1"/>
                </a:solidFill>
              </a:defRPr>
            </a:lvl3pPr>
            <a:lvl4pPr>
              <a:lnSpc>
                <a:spcPct val="175000"/>
              </a:lnSpc>
              <a:defRPr/>
            </a:lvl4pPr>
          </a:lstStyle>
          <a:p>
            <a:pPr lvl="0"/>
            <a:r>
              <a:rPr lang="en-US" dirty="0"/>
              <a:t>EVENT DATE, TIME, LOCATION</a:t>
            </a:r>
          </a:p>
          <a:p>
            <a:pPr lvl="1"/>
            <a:r>
              <a:rPr lang="en-US" dirty="0"/>
              <a:t>X:XX-X:XX PM</a:t>
            </a:r>
          </a:p>
          <a:p>
            <a:pPr lvl="0"/>
            <a:r>
              <a:rPr lang="en-US" dirty="0"/>
              <a:t>FRIDAY FEB 28</a:t>
            </a:r>
          </a:p>
          <a:p>
            <a:pPr lvl="1"/>
            <a:r>
              <a:rPr lang="en-US" dirty="0"/>
              <a:t>X:XX-X:XX PM</a:t>
            </a:r>
          </a:p>
          <a:p>
            <a:pPr lvl="2"/>
            <a:r>
              <a:rPr lang="en-US" dirty="0"/>
              <a:t>Room, Building Name</a:t>
            </a:r>
          </a:p>
        </p:txBody>
      </p:sp>
      <p:sp>
        <p:nvSpPr>
          <p:cNvPr id="10" name="Title Placeholder 1">
            <a:extLst>
              <a:ext uri="{FF2B5EF4-FFF2-40B4-BE49-F238E27FC236}">
                <a16:creationId xmlns:a16="http://schemas.microsoft.com/office/drawing/2014/main" id="{FEED394C-FD27-7D49-836D-95DD817A3587}"/>
              </a:ext>
            </a:extLst>
          </p:cNvPr>
          <p:cNvSpPr>
            <a:spLocks noGrp="1"/>
          </p:cNvSpPr>
          <p:nvPr>
            <p:ph type="title" hasCustomPrompt="1"/>
          </p:nvPr>
        </p:nvSpPr>
        <p:spPr>
          <a:xfrm>
            <a:off x="457200" y="561620"/>
            <a:ext cx="4114798" cy="1143165"/>
          </a:xfrm>
          <a:prstGeom prst="rect">
            <a:avLst/>
          </a:prstGeom>
        </p:spPr>
        <p:txBody>
          <a:bodyPr vert="horz" lIns="0" tIns="0" rIns="0" bIns="0" rtlCol="0" anchor="ctr" anchorCtr="0">
            <a:normAutofit/>
          </a:bodyPr>
          <a:lstStyle>
            <a:lvl1pPr>
              <a:defRPr sz="4400"/>
            </a:lvl1pPr>
          </a:lstStyle>
          <a:p>
            <a:r>
              <a:rPr lang="en-US" dirty="0"/>
              <a:t>Event Name </a:t>
            </a:r>
          </a:p>
        </p:txBody>
      </p:sp>
      <p:sp>
        <p:nvSpPr>
          <p:cNvPr id="11" name="Text Placeholder 2">
            <a:extLst>
              <a:ext uri="{FF2B5EF4-FFF2-40B4-BE49-F238E27FC236}">
                <a16:creationId xmlns:a16="http://schemas.microsoft.com/office/drawing/2014/main" id="{863478C9-4010-C941-96A5-74D2A628D7FB}"/>
              </a:ext>
            </a:extLst>
          </p:cNvPr>
          <p:cNvSpPr>
            <a:spLocks noGrp="1"/>
          </p:cNvSpPr>
          <p:nvPr>
            <p:ph type="body" sz="quarter" idx="12" hasCustomPrompt="1"/>
          </p:nvPr>
        </p:nvSpPr>
        <p:spPr>
          <a:xfrm>
            <a:off x="457201" y="346297"/>
            <a:ext cx="4114798" cy="203372"/>
          </a:xfrm>
          <a:prstGeom prst="rect">
            <a:avLst/>
          </a:prstGeom>
        </p:spPr>
        <p:txBody>
          <a:bodyPr lIns="0" tIns="0" rIns="0" bIns="0" anchor="ctr" anchorCtr="0">
            <a:normAutofit/>
          </a:bodyPr>
          <a:lstStyle>
            <a:lvl1pPr>
              <a:defRPr sz="1800"/>
            </a:lvl1pPr>
          </a:lstStyle>
          <a:p>
            <a:pPr lvl="0"/>
            <a:r>
              <a:rPr lang="en-US" dirty="0"/>
              <a:t>SUBHEADER NAME</a:t>
            </a:r>
          </a:p>
        </p:txBody>
      </p:sp>
      <p:sp>
        <p:nvSpPr>
          <p:cNvPr id="8" name="Text Placeholder 4">
            <a:extLst>
              <a:ext uri="{FF2B5EF4-FFF2-40B4-BE49-F238E27FC236}">
                <a16:creationId xmlns:a16="http://schemas.microsoft.com/office/drawing/2014/main" id="{1392D162-E0DD-E242-85A1-9A53548EDB8E}"/>
              </a:ext>
            </a:extLst>
          </p:cNvPr>
          <p:cNvSpPr>
            <a:spLocks noGrp="1"/>
          </p:cNvSpPr>
          <p:nvPr>
            <p:ph type="body" sz="quarter" idx="14" hasCustomPrompt="1"/>
          </p:nvPr>
        </p:nvSpPr>
        <p:spPr>
          <a:xfrm>
            <a:off x="457199" y="4509472"/>
            <a:ext cx="4114800" cy="499960"/>
          </a:xfrm>
          <a:prstGeom prst="rect">
            <a:avLst/>
          </a:prstGeom>
        </p:spPr>
        <p:txBody>
          <a:bodyPr lIns="0" tIns="0" rIns="0" bIns="0" anchor="ctr" anchorCtr="0">
            <a:normAutofit/>
          </a:bodyPr>
          <a:lstStyle>
            <a:lvl1pPr>
              <a:lnSpc>
                <a:spcPts val="1720"/>
              </a:lnSpc>
              <a:spcBef>
                <a:spcPts val="0"/>
              </a:spcBef>
              <a:defRPr sz="1600" b="0" i="0">
                <a:solidFill>
                  <a:schemeClr val="accent1"/>
                </a:solidFill>
                <a:latin typeface="Sherman Sans Book" pitchFamily="2" charset="77"/>
                <a:ea typeface="Sherman Sans Book" pitchFamily="2" charset="77"/>
              </a:defRPr>
            </a:lvl1pPr>
          </a:lstStyle>
          <a:p>
            <a:r>
              <a:rPr lang="en-US" dirty="0"/>
              <a:t>Learn more at [website name] [URL]. </a:t>
            </a:r>
          </a:p>
        </p:txBody>
      </p:sp>
    </p:spTree>
    <p:extLst>
      <p:ext uri="{BB962C8B-B14F-4D97-AF65-F5344CB8AC3E}">
        <p14:creationId xmlns:p14="http://schemas.microsoft.com/office/powerpoint/2010/main" val="33361855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E10746D2-1E05-E64C-A1D2-3682C7B8A78F}"/>
              </a:ext>
            </a:extLst>
          </p:cNvPr>
          <p:cNvSpPr>
            <a:spLocks noGrp="1"/>
          </p:cNvSpPr>
          <p:nvPr>
            <p:ph idx="1" hasCustomPrompt="1"/>
          </p:nvPr>
        </p:nvSpPr>
        <p:spPr>
          <a:xfrm>
            <a:off x="457200" y="1935956"/>
            <a:ext cx="3886200" cy="2208276"/>
          </a:xfrm>
          <a:prstGeom prst="rect">
            <a:avLst/>
          </a:prstGeom>
        </p:spPr>
        <p:txBody>
          <a:bodyPr vert="horz" lIns="0" tIns="0" rIns="0" bIns="0" numCol="1" spcCol="457200" rtlCol="0" anchor="t" anchorCtr="0">
            <a:normAutofit/>
          </a:bodyPr>
          <a:lstStyle>
            <a:lvl1pPr>
              <a:defRPr sz="2400">
                <a:solidFill>
                  <a:schemeClr val="bg1"/>
                </a:solidFill>
              </a:defRPr>
            </a:lvl1pPr>
            <a:lvl2pPr>
              <a:lnSpc>
                <a:spcPct val="175000"/>
              </a:lnSpc>
              <a:defRPr sz="1800" b="1" i="0">
                <a:solidFill>
                  <a:schemeClr val="bg1"/>
                </a:solidFill>
                <a:latin typeface="Sherman Sans Bold" pitchFamily="2" charset="77"/>
                <a:ea typeface="Sherman Sans Bold" pitchFamily="2" charset="77"/>
              </a:defRPr>
            </a:lvl2pPr>
            <a:lvl3pPr>
              <a:lnSpc>
                <a:spcPts val="1250"/>
              </a:lnSpc>
              <a:defRPr>
                <a:solidFill>
                  <a:schemeClr val="bg1"/>
                </a:solidFill>
              </a:defRPr>
            </a:lvl3pPr>
            <a:lvl4pPr>
              <a:lnSpc>
                <a:spcPct val="175000"/>
              </a:lnSpc>
              <a:defRPr>
                <a:solidFill>
                  <a:schemeClr val="bg1"/>
                </a:solidFill>
              </a:defRPr>
            </a:lvl4pPr>
          </a:lstStyle>
          <a:p>
            <a:pPr lvl="0"/>
            <a:r>
              <a:rPr lang="en-US" dirty="0"/>
              <a:t>Event #1</a:t>
            </a:r>
          </a:p>
          <a:p>
            <a:pPr lvl="1"/>
            <a:r>
              <a:rPr lang="en-US" dirty="0"/>
              <a:t>MONDAY FEB 24</a:t>
            </a:r>
          </a:p>
          <a:p>
            <a:pPr lvl="2"/>
            <a:r>
              <a:rPr lang="en-US" dirty="0"/>
              <a:t>X:XX-X:XX PM</a:t>
            </a:r>
          </a:p>
          <a:p>
            <a:pPr lvl="1"/>
            <a:r>
              <a:rPr lang="en-US" dirty="0"/>
              <a:t>FRIDAY FEB 28</a:t>
            </a:r>
          </a:p>
          <a:p>
            <a:pPr lvl="2"/>
            <a:r>
              <a:rPr lang="en-US" dirty="0"/>
              <a:t>X:XX-X:XX PM</a:t>
            </a:r>
          </a:p>
          <a:p>
            <a:pPr lvl="3"/>
            <a:r>
              <a:rPr lang="en-US" dirty="0"/>
              <a:t>Room, Building Name</a:t>
            </a:r>
          </a:p>
        </p:txBody>
      </p:sp>
      <p:sp>
        <p:nvSpPr>
          <p:cNvPr id="6" name="Text Placeholder 2">
            <a:extLst>
              <a:ext uri="{FF2B5EF4-FFF2-40B4-BE49-F238E27FC236}">
                <a16:creationId xmlns:a16="http://schemas.microsoft.com/office/drawing/2014/main" id="{D970BEFC-6639-8644-B50D-2421C799A14E}"/>
              </a:ext>
            </a:extLst>
          </p:cNvPr>
          <p:cNvSpPr>
            <a:spLocks noGrp="1"/>
          </p:cNvSpPr>
          <p:nvPr>
            <p:ph idx="11" hasCustomPrompt="1"/>
          </p:nvPr>
        </p:nvSpPr>
        <p:spPr>
          <a:xfrm>
            <a:off x="4800603" y="1935956"/>
            <a:ext cx="3886201" cy="2208276"/>
          </a:xfrm>
          <a:prstGeom prst="rect">
            <a:avLst/>
          </a:prstGeom>
        </p:spPr>
        <p:txBody>
          <a:bodyPr vert="horz" lIns="0" tIns="0" rIns="0" bIns="0" numCol="1" spcCol="457200" rtlCol="0" anchor="t" anchorCtr="0">
            <a:normAutofit/>
          </a:bodyPr>
          <a:lstStyle>
            <a:lvl1pPr>
              <a:defRPr sz="2400">
                <a:solidFill>
                  <a:schemeClr val="bg1"/>
                </a:solidFill>
              </a:defRPr>
            </a:lvl1pPr>
            <a:lvl2pPr>
              <a:lnSpc>
                <a:spcPct val="175000"/>
              </a:lnSpc>
              <a:defRPr sz="1800" b="1" i="0">
                <a:solidFill>
                  <a:schemeClr val="bg1"/>
                </a:solidFill>
                <a:latin typeface="Sherman Sans Bold" pitchFamily="2" charset="77"/>
                <a:ea typeface="Sherman Sans Bold" pitchFamily="2" charset="77"/>
              </a:defRPr>
            </a:lvl2pPr>
            <a:lvl3pPr>
              <a:lnSpc>
                <a:spcPts val="1250"/>
              </a:lnSpc>
              <a:defRPr>
                <a:solidFill>
                  <a:schemeClr val="bg1"/>
                </a:solidFill>
              </a:defRPr>
            </a:lvl3pPr>
            <a:lvl4pPr>
              <a:lnSpc>
                <a:spcPct val="175000"/>
              </a:lnSpc>
              <a:defRPr>
                <a:solidFill>
                  <a:schemeClr val="bg1"/>
                </a:solidFill>
              </a:defRPr>
            </a:lvl4pPr>
          </a:lstStyle>
          <a:p>
            <a:pPr lvl="0"/>
            <a:r>
              <a:rPr lang="en-US" dirty="0"/>
              <a:t>Event #2</a:t>
            </a:r>
          </a:p>
          <a:p>
            <a:pPr lvl="1"/>
            <a:r>
              <a:rPr lang="en-US" dirty="0"/>
              <a:t>MONDAY FEB 24</a:t>
            </a:r>
          </a:p>
          <a:p>
            <a:pPr lvl="2"/>
            <a:r>
              <a:rPr lang="en-US" dirty="0"/>
              <a:t>X:XX-X:XX PM</a:t>
            </a:r>
          </a:p>
          <a:p>
            <a:pPr lvl="1"/>
            <a:r>
              <a:rPr lang="en-US" dirty="0"/>
              <a:t>FRIDAY FEB 28</a:t>
            </a:r>
          </a:p>
          <a:p>
            <a:pPr lvl="2"/>
            <a:r>
              <a:rPr lang="en-US" dirty="0"/>
              <a:t>X:XX-X:XX PM</a:t>
            </a:r>
          </a:p>
          <a:p>
            <a:pPr lvl="3"/>
            <a:r>
              <a:rPr lang="en-US" dirty="0"/>
              <a:t>Room, Building Name</a:t>
            </a:r>
          </a:p>
        </p:txBody>
      </p:sp>
      <p:sp>
        <p:nvSpPr>
          <p:cNvPr id="7" name="Text Placeholder 2">
            <a:extLst>
              <a:ext uri="{FF2B5EF4-FFF2-40B4-BE49-F238E27FC236}">
                <a16:creationId xmlns:a16="http://schemas.microsoft.com/office/drawing/2014/main" id="{3D10C975-C33E-E044-BBE6-4E4A3B850784}"/>
              </a:ext>
            </a:extLst>
          </p:cNvPr>
          <p:cNvSpPr>
            <a:spLocks noGrp="1"/>
          </p:cNvSpPr>
          <p:nvPr>
            <p:ph type="body" sz="quarter" idx="10" hasCustomPrompt="1"/>
          </p:nvPr>
        </p:nvSpPr>
        <p:spPr>
          <a:xfrm>
            <a:off x="457200" y="4768596"/>
            <a:ext cx="8229600" cy="210312"/>
          </a:xfrm>
          <a:prstGeom prst="rect">
            <a:avLst/>
          </a:prstGeom>
        </p:spPr>
        <p:txBody>
          <a:bodyPr lIns="0" tIns="0" rIns="0" bIns="0" anchor="ctr" anchorCtr="0">
            <a:normAutofit/>
          </a:bodyPr>
          <a:lstStyle>
            <a:lvl1pPr>
              <a:lnSpc>
                <a:spcPct val="100000"/>
              </a:lnSpc>
              <a:defRPr sz="1600" b="0" i="0">
                <a:solidFill>
                  <a:schemeClr val="accent1"/>
                </a:solidFill>
                <a:latin typeface="Sherman Sans Book" pitchFamily="2" charset="77"/>
                <a:ea typeface="Sherman Sans Book" pitchFamily="2" charset="77"/>
              </a:defRPr>
            </a:lvl1pPr>
          </a:lstStyle>
          <a:p>
            <a:r>
              <a:rPr lang="en-US" dirty="0"/>
              <a:t>Learn more at [website name] [URL].</a:t>
            </a:r>
          </a:p>
        </p:txBody>
      </p:sp>
      <p:sp>
        <p:nvSpPr>
          <p:cNvPr id="10" name="Title Placeholder 1">
            <a:extLst>
              <a:ext uri="{FF2B5EF4-FFF2-40B4-BE49-F238E27FC236}">
                <a16:creationId xmlns:a16="http://schemas.microsoft.com/office/drawing/2014/main" id="{4905CACD-E4AE-714D-A3BA-48CE5A2DAE4E}"/>
              </a:ext>
            </a:extLst>
          </p:cNvPr>
          <p:cNvSpPr>
            <a:spLocks noGrp="1"/>
          </p:cNvSpPr>
          <p:nvPr>
            <p:ph type="title" hasCustomPrompt="1"/>
          </p:nvPr>
        </p:nvSpPr>
        <p:spPr>
          <a:xfrm>
            <a:off x="457200" y="783387"/>
            <a:ext cx="8229600" cy="633685"/>
          </a:xfrm>
          <a:prstGeom prst="rect">
            <a:avLst/>
          </a:prstGeom>
        </p:spPr>
        <p:txBody>
          <a:bodyPr vert="horz" lIns="0" tIns="0" rIns="0" bIns="0" rtlCol="0" anchor="ctr" anchorCtr="0">
            <a:normAutofit/>
          </a:bodyPr>
          <a:lstStyle>
            <a:lvl1pPr>
              <a:defRPr sz="5400"/>
            </a:lvl1pPr>
          </a:lstStyle>
          <a:p>
            <a:r>
              <a:rPr lang="en-US" dirty="0"/>
              <a:t>Event Name</a:t>
            </a:r>
          </a:p>
        </p:txBody>
      </p:sp>
      <p:sp>
        <p:nvSpPr>
          <p:cNvPr id="11" name="Text Placeholder 2">
            <a:extLst>
              <a:ext uri="{FF2B5EF4-FFF2-40B4-BE49-F238E27FC236}">
                <a16:creationId xmlns:a16="http://schemas.microsoft.com/office/drawing/2014/main" id="{ECC62B54-0280-0D49-84C6-1CA640DA23A3}"/>
              </a:ext>
            </a:extLst>
          </p:cNvPr>
          <p:cNvSpPr>
            <a:spLocks noGrp="1"/>
          </p:cNvSpPr>
          <p:nvPr>
            <p:ph type="body" sz="quarter" idx="12" hasCustomPrompt="1"/>
          </p:nvPr>
        </p:nvSpPr>
        <p:spPr>
          <a:xfrm>
            <a:off x="457204" y="464967"/>
            <a:ext cx="8229596" cy="203372"/>
          </a:xfrm>
          <a:prstGeom prst="rect">
            <a:avLst/>
          </a:prstGeom>
        </p:spPr>
        <p:txBody>
          <a:bodyPr lIns="0" tIns="0" rIns="0" bIns="0" anchor="ctr" anchorCtr="0">
            <a:normAutofit/>
          </a:bodyPr>
          <a:lstStyle>
            <a:lvl1pPr>
              <a:defRPr sz="2000"/>
            </a:lvl1pPr>
          </a:lstStyle>
          <a:p>
            <a:pPr lvl="0"/>
            <a:r>
              <a:rPr lang="en-US" dirty="0"/>
              <a:t>SUBHEADER NAME</a:t>
            </a:r>
          </a:p>
        </p:txBody>
      </p:sp>
    </p:spTree>
    <p:extLst>
      <p:ext uri="{BB962C8B-B14F-4D97-AF65-F5344CB8AC3E}">
        <p14:creationId xmlns:p14="http://schemas.microsoft.com/office/powerpoint/2010/main" val="31449800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3.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4.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CD8943-3D6B-2343-B456-34ACAC0D7357}"/>
              </a:ext>
            </a:extLst>
          </p:cNvPr>
          <p:cNvSpPr/>
          <p:nvPr userDrawn="1"/>
        </p:nvSpPr>
        <p:spPr>
          <a:xfrm>
            <a:off x="0" y="4604004"/>
            <a:ext cx="9144000" cy="5394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37324866"/>
      </p:ext>
    </p:extLst>
  </p:cSld>
  <p:clrMap bg1="lt1" tx1="dk1" bg2="lt2" tx2="dk2" accent1="accent1" accent2="accent2" accent3="accent3" accent4="accent4" accent5="accent5" accent6="accent6" hlink="hlink" folHlink="folHlink"/>
  <p:sldLayoutIdLst>
    <p:sldLayoutId id="2147483697" r:id="rId1"/>
    <p:sldLayoutId id="2147483699" r:id="rId2"/>
    <p:sldLayoutId id="2147483698" r:id="rId3"/>
    <p:sldLayoutId id="2147483700" r:id="rId4"/>
  </p:sldLayoutIdLst>
  <p:txStyles>
    <p:titleStyle>
      <a:lvl1pPr algn="l" defTabSz="685766" rtl="0" eaLnBrk="1" latinLnBrk="0" hangingPunct="1">
        <a:lnSpc>
          <a:spcPct val="90000"/>
        </a:lnSpc>
        <a:spcBef>
          <a:spcPct val="0"/>
        </a:spcBef>
        <a:buNone/>
        <a:defRPr sz="6400" b="0" i="0" kern="1200">
          <a:solidFill>
            <a:schemeClr val="tx2"/>
          </a:solidFill>
          <a:latin typeface="Sherman Sans Bold" pitchFamily="2" charset="77"/>
          <a:ea typeface="Sherman Sans Bold" pitchFamily="2" charset="77"/>
          <a:cs typeface="+mj-cs"/>
        </a:defRPr>
      </a:lvl1pPr>
    </p:titleStyle>
    <p:bodyStyle>
      <a:lvl1pPr marL="0" indent="0" algn="l" defTabSz="685766" rtl="0" eaLnBrk="1" latinLnBrk="0" hangingPunct="1">
        <a:lnSpc>
          <a:spcPct val="90000"/>
        </a:lnSpc>
        <a:spcBef>
          <a:spcPts val="750"/>
        </a:spcBef>
        <a:buClr>
          <a:schemeClr val="tx2"/>
        </a:buClr>
        <a:buFont typeface="Arial" panose="020B0604020202020204" pitchFamily="34" charset="0"/>
        <a:buNone/>
        <a:defRPr sz="4800" b="1" i="0" kern="1200">
          <a:solidFill>
            <a:schemeClr val="accent1"/>
          </a:solidFill>
          <a:latin typeface="Sherman Sans Bold" pitchFamily="2" charset="77"/>
          <a:ea typeface="Sherman Sans Bold"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3C1EB0-0B40-684B-8565-C2CF7B4C6201}"/>
              </a:ext>
            </a:extLst>
          </p:cNvPr>
          <p:cNvSpPr>
            <a:spLocks noGrp="1"/>
          </p:cNvSpPr>
          <p:nvPr>
            <p:ph type="title"/>
          </p:nvPr>
        </p:nvSpPr>
        <p:spPr>
          <a:xfrm>
            <a:off x="457200" y="438912"/>
            <a:ext cx="8229600" cy="1225296"/>
          </a:xfrm>
          <a:prstGeom prst="rect">
            <a:avLst/>
          </a:prstGeom>
        </p:spPr>
        <p:txBody>
          <a:bodyPr vert="horz" lIns="0" tIns="0" rIns="0" bIns="0" rtlCol="0" anchor="ctr">
            <a:normAutofit/>
          </a:bodyPr>
          <a:lstStyle/>
          <a:p>
            <a:r>
              <a:rPr lang="en-US" b="1" i="0" dirty="0">
                <a:latin typeface="Sherman Sans Bold" pitchFamily="2" charset="77"/>
                <a:ea typeface="Sherman Sans Bold" pitchFamily="2" charset="77"/>
              </a:rPr>
              <a:t>EVENT NAME</a:t>
            </a:r>
            <a:endParaRPr lang="en-US" dirty="0"/>
          </a:p>
        </p:txBody>
      </p:sp>
      <p:sp>
        <p:nvSpPr>
          <p:cNvPr id="3" name="Text Placeholder 2">
            <a:extLst>
              <a:ext uri="{FF2B5EF4-FFF2-40B4-BE49-F238E27FC236}">
                <a16:creationId xmlns:a16="http://schemas.microsoft.com/office/drawing/2014/main" id="{1A17474A-23D3-574C-A427-8DB0DC2D3F85}"/>
              </a:ext>
            </a:extLst>
          </p:cNvPr>
          <p:cNvSpPr>
            <a:spLocks noGrp="1"/>
          </p:cNvSpPr>
          <p:nvPr>
            <p:ph type="body" idx="1"/>
          </p:nvPr>
        </p:nvSpPr>
        <p:spPr>
          <a:xfrm>
            <a:off x="457200" y="2180844"/>
            <a:ext cx="8229600" cy="24231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37501894"/>
      </p:ext>
    </p:extLst>
  </p:cSld>
  <p:clrMap bg1="dk1" tx1="lt1" bg2="dk2" tx2="lt2" accent1="accent1" accent2="accent2" accent3="accent3" accent4="accent4" accent5="accent5" accent6="accent6" hlink="hlink" folHlink="folHlink"/>
  <p:sldLayoutIdLst>
    <p:sldLayoutId id="2147483681" r:id="rId1"/>
    <p:sldLayoutId id="2147483695" r:id="rId2"/>
  </p:sldLayoutIdLst>
  <p:txStyles>
    <p:titleStyle>
      <a:lvl1pPr marL="0" marR="0" indent="0" algn="ctr" defTabSz="914355" rtl="0" eaLnBrk="1" fontAlgn="auto" latinLnBrk="0" hangingPunct="1">
        <a:lnSpc>
          <a:spcPct val="90000"/>
        </a:lnSpc>
        <a:spcBef>
          <a:spcPct val="0"/>
        </a:spcBef>
        <a:spcAft>
          <a:spcPts val="0"/>
        </a:spcAft>
        <a:buClrTx/>
        <a:buSzTx/>
        <a:buFontTx/>
        <a:buNone/>
        <a:tabLst/>
        <a:defRPr sz="6000" b="1" i="0" kern="1200">
          <a:solidFill>
            <a:schemeClr val="tx1"/>
          </a:solidFill>
          <a:latin typeface="Sherman Sans Bold" pitchFamily="2" charset="77"/>
          <a:ea typeface="Sherman Sans Bold" pitchFamily="2" charset="77"/>
          <a:cs typeface="+mj-cs"/>
        </a:defRPr>
      </a:lvl1pPr>
    </p:titleStyle>
    <p:bodyStyle>
      <a:lvl1pPr marL="0" indent="0" algn="ctr" defTabSz="914355" rtl="0" eaLnBrk="1" latinLnBrk="0" hangingPunct="1">
        <a:lnSpc>
          <a:spcPct val="90000"/>
        </a:lnSpc>
        <a:spcBef>
          <a:spcPts val="1000"/>
        </a:spcBef>
        <a:buFont typeface="Arial" panose="020B0604020202020204" pitchFamily="34" charset="0"/>
        <a:buNone/>
        <a:defRPr sz="4800" b="0" i="0" kern="1200">
          <a:solidFill>
            <a:schemeClr val="accent1"/>
          </a:solidFill>
          <a:latin typeface="Sherman Sans Book" pitchFamily="2" charset="77"/>
          <a:ea typeface="Sherman Sans Book" pitchFamily="2" charset="77"/>
          <a:cs typeface="+mn-cs"/>
        </a:defRPr>
      </a:lvl1pPr>
      <a:lvl2pPr marL="0" indent="0" algn="ctr" defTabSz="914355" rtl="0" eaLnBrk="1" latinLnBrk="0" hangingPunct="1">
        <a:lnSpc>
          <a:spcPct val="90000"/>
        </a:lnSpc>
        <a:spcBef>
          <a:spcPts val="500"/>
        </a:spcBef>
        <a:buFont typeface="Arial" panose="020B0604020202020204" pitchFamily="34" charset="0"/>
        <a:buNone/>
        <a:defRPr sz="4000" b="0" i="0" kern="1200">
          <a:solidFill>
            <a:schemeClr val="accent1"/>
          </a:solidFill>
          <a:latin typeface="Sherman Sans Book" pitchFamily="2" charset="77"/>
          <a:ea typeface="Sherman Sans Book" pitchFamily="2" charset="77"/>
          <a:cs typeface="+mn-cs"/>
        </a:defRPr>
      </a:lvl2pPr>
      <a:lvl3pPr marL="0" indent="0" algn="ctr" defTabSz="914355" rtl="0" eaLnBrk="1" latinLnBrk="0" hangingPunct="1">
        <a:lnSpc>
          <a:spcPct val="90000"/>
        </a:lnSpc>
        <a:spcBef>
          <a:spcPts val="500"/>
        </a:spcBef>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3pPr>
      <a:lvl4pPr marL="0" indent="0" algn="ctr" defTabSz="914355" rtl="0" eaLnBrk="1" latinLnBrk="0" hangingPunct="1">
        <a:lnSpc>
          <a:spcPct val="90000"/>
        </a:lnSpc>
        <a:spcBef>
          <a:spcPts val="500"/>
        </a:spcBef>
        <a:buFont typeface="Arial" panose="020B0604020202020204" pitchFamily="34" charset="0"/>
        <a:buNone/>
        <a:defRPr sz="2400" b="0" i="0" kern="1200">
          <a:solidFill>
            <a:schemeClr val="accent1"/>
          </a:solidFill>
          <a:latin typeface="Sherman Sans Book" pitchFamily="2" charset="77"/>
          <a:ea typeface="Sherman Sans Book" pitchFamily="2" charset="77"/>
          <a:cs typeface="+mn-cs"/>
        </a:defRPr>
      </a:lvl4pPr>
      <a:lvl5pPr marL="0" indent="0" algn="ctr" defTabSz="914355" rtl="0" eaLnBrk="1" latinLnBrk="0" hangingPunct="1">
        <a:lnSpc>
          <a:spcPct val="90000"/>
        </a:lnSpc>
        <a:spcBef>
          <a:spcPts val="500"/>
        </a:spcBef>
        <a:buFont typeface="Arial" panose="020B0604020202020204" pitchFamily="34" charset="0"/>
        <a:buNone/>
        <a:defRPr sz="1800" b="0" i="0" kern="1200">
          <a:solidFill>
            <a:schemeClr val="accent1"/>
          </a:solidFill>
          <a:latin typeface="Sherman Sans Book" pitchFamily="2" charset="77"/>
          <a:ea typeface="Sherman Sans Book" pitchFamily="2" charset="77"/>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CD8943-3D6B-2343-B456-34ACAC0D7357}"/>
              </a:ext>
            </a:extLst>
          </p:cNvPr>
          <p:cNvSpPr/>
          <p:nvPr userDrawn="1"/>
        </p:nvSpPr>
        <p:spPr>
          <a:xfrm>
            <a:off x="0" y="4604004"/>
            <a:ext cx="9144000" cy="5394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558168465"/>
      </p:ext>
    </p:extLst>
  </p:cSld>
  <p:clrMap bg1="lt1" tx1="dk1" bg2="lt2" tx2="dk2" accent1="accent1" accent2="accent2" accent3="accent3" accent4="accent4" accent5="accent5" accent6="accent6" hlink="hlink" folHlink="folHlink"/>
  <p:sldLayoutIdLst>
    <p:sldLayoutId id="2147483665" r:id="rId1"/>
    <p:sldLayoutId id="2147483667" r:id="rId2"/>
    <p:sldLayoutId id="2147483666" r:id="rId3"/>
    <p:sldLayoutId id="2147483701" r:id="rId4"/>
    <p:sldLayoutId id="2147483694" r:id="rId5"/>
  </p:sldLayoutIdLst>
  <p:txStyles>
    <p:titleStyle>
      <a:lvl1pPr algn="l" defTabSz="685766" rtl="0" eaLnBrk="1" latinLnBrk="0" hangingPunct="1">
        <a:lnSpc>
          <a:spcPct val="90000"/>
        </a:lnSpc>
        <a:spcBef>
          <a:spcPct val="0"/>
        </a:spcBef>
        <a:buNone/>
        <a:defRPr sz="6400" b="0" i="0" kern="1200">
          <a:solidFill>
            <a:schemeClr val="tx2"/>
          </a:solidFill>
          <a:latin typeface="Sherman Sans Bold" pitchFamily="2" charset="77"/>
          <a:ea typeface="Sherman Sans Bold" pitchFamily="2" charset="77"/>
          <a:cs typeface="+mj-cs"/>
        </a:defRPr>
      </a:lvl1pPr>
    </p:titleStyle>
    <p:bodyStyle>
      <a:lvl1pPr marL="0" indent="0" algn="l" defTabSz="685766" rtl="0" eaLnBrk="1" latinLnBrk="0" hangingPunct="1">
        <a:lnSpc>
          <a:spcPct val="90000"/>
        </a:lnSpc>
        <a:spcBef>
          <a:spcPts val="750"/>
        </a:spcBef>
        <a:buClr>
          <a:schemeClr val="tx2"/>
        </a:buClr>
        <a:buFont typeface="Arial" panose="020B0604020202020204" pitchFamily="34" charset="0"/>
        <a:buNone/>
        <a:defRPr sz="4800" b="1" i="0" kern="1200">
          <a:solidFill>
            <a:schemeClr val="bg1"/>
          </a:solidFill>
          <a:latin typeface="Sherman Sans Bold" pitchFamily="2" charset="77"/>
          <a:ea typeface="Sherman Sans Bold"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bg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bg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FD8576-A524-7647-8981-DB45FDB020CC}"/>
              </a:ext>
            </a:extLst>
          </p:cNvPr>
          <p:cNvSpPr/>
          <p:nvPr userDrawn="1"/>
        </p:nvSpPr>
        <p:spPr>
          <a:xfrm>
            <a:off x="0" y="4604004"/>
            <a:ext cx="9144000" cy="53949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5624290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48" r:id="rId3"/>
    <p:sldLayoutId id="2147483649" r:id="rId4"/>
    <p:sldLayoutId id="2147483650" r:id="rId5"/>
  </p:sldLayoutIdLst>
  <p:txStyles>
    <p:titleStyle>
      <a:lvl1pPr algn="l" defTabSz="914355" rtl="0" eaLnBrk="1" latinLnBrk="0" hangingPunct="1">
        <a:lnSpc>
          <a:spcPct val="90000"/>
        </a:lnSpc>
        <a:spcBef>
          <a:spcPct val="0"/>
        </a:spcBef>
        <a:buNone/>
        <a:defRPr sz="4800" b="1" i="0" kern="1200">
          <a:solidFill>
            <a:schemeClr val="tx2"/>
          </a:solidFill>
          <a:latin typeface="Sherman Sans Bold" pitchFamily="2" charset="77"/>
          <a:ea typeface="Sherman Sans Bold" pitchFamily="2" charset="77"/>
          <a:cs typeface="+mj-cs"/>
        </a:defRPr>
      </a:lvl1pPr>
    </p:titleStyle>
    <p:bodyStyle>
      <a:lvl1pPr marL="228588" indent="-228588" algn="l" defTabSz="91435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8" algn="l" defTabSz="91435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4" indent="-228588"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7"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hyperlink" Target="https://answers.syr.edu/x/bI1DBg" TargetMode="External"/><Relationship Id="rId7" Type="http://schemas.openxmlformats.org/officeDocument/2006/relationships/image" Target="../media/image19.png"/><Relationship Id="rId2" Type="http://schemas.openxmlformats.org/officeDocument/2006/relationships/image" Target="../media/image16.jpg"/><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hyperlink" Target="http://syracuse.mediavalet.com/" TargetMode="External"/><Relationship Id="rId4" Type="http://schemas.openxmlformats.org/officeDocument/2006/relationships/image" Target="../media/image17.jpg"/><Relationship Id="rId9" Type="http://schemas.openxmlformats.org/officeDocument/2006/relationships/hyperlink" Target="https://answers.syr.edu/x/SYhDB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1.xml"/><Relationship Id="rId4" Type="http://schemas.openxmlformats.org/officeDocument/2006/relationships/hyperlink" Target="https://answers.syr.edu/x/SYhDBg"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answers.syr.edu/x/SYhDBg" TargetMode="External"/><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answers.syr.edu/x/V4DkB" TargetMode="External"/><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hyperlink" Target="https://answers.syr.edu/x/SYhDBg"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hyperlink" Target="https://answers.syr.edu/x/V4DkB" TargetMode="External"/><Relationship Id="rId2" Type="http://schemas.openxmlformats.org/officeDocument/2006/relationships/hyperlink" Target="https://answers.syr.edu/x/bI1DBg" TargetMode="External"/><Relationship Id="rId1" Type="http://schemas.openxmlformats.org/officeDocument/2006/relationships/slideLayout" Target="../slideLayouts/slideLayout1.xml"/><Relationship Id="rId6" Type="http://schemas.openxmlformats.org/officeDocument/2006/relationships/hyperlink" Target="https://answers.syr.edu/x/SYhDBg" TargetMode="External"/><Relationship Id="rId5" Type="http://schemas.openxmlformats.org/officeDocument/2006/relationships/image" Target="../media/image5.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8" Type="http://schemas.openxmlformats.org/officeDocument/2006/relationships/hyperlink" Target="https://answers.syr.edu/x/SYhDBg" TargetMode="External"/><Relationship Id="rId3" Type="http://schemas.openxmlformats.org/officeDocument/2006/relationships/image" Target="../media/image7.jpg"/><Relationship Id="rId7" Type="http://schemas.openxmlformats.org/officeDocument/2006/relationships/image" Target="../media/image10.jpg"/><Relationship Id="rId2" Type="http://schemas.openxmlformats.org/officeDocument/2006/relationships/image" Target="../media/image6.jpg"/><Relationship Id="rId1" Type="http://schemas.openxmlformats.org/officeDocument/2006/relationships/slideLayout" Target="../slideLayouts/slideLayout1.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 Id="rId6" Type="http://schemas.openxmlformats.org/officeDocument/2006/relationships/hyperlink" Target="https://answers.syr.edu/x/SYhDBg" TargetMode="Externa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hyperlink" Target="https://answers.syr.edu/x/SYhDBg" TargetMode="External"/><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579D5C4-4EED-7E48-81F5-AA7A3B1744D7}"/>
              </a:ext>
            </a:extLst>
          </p:cNvPr>
          <p:cNvSpPr/>
          <p:nvPr/>
        </p:nvSpPr>
        <p:spPr>
          <a:xfrm>
            <a:off x="0" y="0"/>
            <a:ext cx="9144000" cy="5148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 name="Text Placeholder 3">
            <a:extLst>
              <a:ext uri="{FF2B5EF4-FFF2-40B4-BE49-F238E27FC236}">
                <a16:creationId xmlns:a16="http://schemas.microsoft.com/office/drawing/2014/main" id="{CCC54A89-C253-D345-9E38-5C441DEE2121}"/>
              </a:ext>
            </a:extLst>
          </p:cNvPr>
          <p:cNvSpPr>
            <a:spLocks noGrp="1"/>
          </p:cNvSpPr>
          <p:nvPr>
            <p:ph type="body" sz="quarter" idx="10"/>
          </p:nvPr>
        </p:nvSpPr>
        <p:spPr>
          <a:xfrm>
            <a:off x="0" y="2082601"/>
            <a:ext cx="9144000" cy="840924"/>
          </a:xfrm>
        </p:spPr>
        <p:txBody>
          <a:bodyPr lIns="548640" rIns="548640">
            <a:normAutofit lnSpcReduction="10000"/>
          </a:bodyPr>
          <a:lstStyle/>
          <a:p>
            <a:pPr>
              <a:lnSpc>
                <a:spcPct val="120000"/>
              </a:lnSpc>
            </a:pPr>
            <a:r>
              <a:rPr lang="en-US" sz="4800" b="1" dirty="0">
                <a:latin typeface="Sherman Sans Bold" pitchFamily="2" charset="77"/>
                <a:ea typeface="Sherman Sans Bold" pitchFamily="2" charset="77"/>
              </a:rPr>
              <a:t>Digital Signage Templates</a:t>
            </a:r>
          </a:p>
        </p:txBody>
      </p:sp>
      <p:sp>
        <p:nvSpPr>
          <p:cNvPr id="6" name="Rectangle 5">
            <a:extLst>
              <a:ext uri="{FF2B5EF4-FFF2-40B4-BE49-F238E27FC236}">
                <a16:creationId xmlns:a16="http://schemas.microsoft.com/office/drawing/2014/main" id="{02E50CAE-CCA4-1F47-88BF-FAA8CB00AAA7}"/>
              </a:ext>
            </a:extLst>
          </p:cNvPr>
          <p:cNvSpPr/>
          <p:nvPr/>
        </p:nvSpPr>
        <p:spPr>
          <a:xfrm>
            <a:off x="0" y="4625162"/>
            <a:ext cx="9144000" cy="518337"/>
          </a:xfrm>
          <a:prstGeom prst="rect">
            <a:avLst/>
          </a:prstGeom>
          <a:solidFill>
            <a:schemeClr val="tx2"/>
          </a:solidFill>
        </p:spPr>
        <p:txBody>
          <a:bodyPr wrap="square" lIns="548640" rIns="548640" anchor="ctr">
            <a:noAutofit/>
          </a:bodyPr>
          <a:lstStyle/>
          <a:p>
            <a:r>
              <a:rPr lang="en-US" sz="1200" spc="20" dirty="0">
                <a:solidFill>
                  <a:schemeClr val="bg1"/>
                </a:solidFill>
                <a:latin typeface="Sherman Sans Bold" pitchFamily="2" charset="77"/>
                <a:ea typeface="Sherman Sans Bold" pitchFamily="2" charset="77"/>
                <a:cs typeface="Verdana" panose="020B0604030504040204" pitchFamily="34" charset="0"/>
              </a:rPr>
              <a:t>The following slides are for informational purposes only. When your design is complete, delete all slides not in use.</a:t>
            </a:r>
          </a:p>
        </p:txBody>
      </p:sp>
      <p:sp>
        <p:nvSpPr>
          <p:cNvPr id="7" name="Text Placeholder 3">
            <a:extLst>
              <a:ext uri="{FF2B5EF4-FFF2-40B4-BE49-F238E27FC236}">
                <a16:creationId xmlns:a16="http://schemas.microsoft.com/office/drawing/2014/main" id="{6D8157C0-A1B0-E14D-B86C-9B6EBCC084C0}"/>
              </a:ext>
            </a:extLst>
          </p:cNvPr>
          <p:cNvSpPr txBox="1">
            <a:spLocks/>
          </p:cNvSpPr>
          <p:nvPr/>
        </p:nvSpPr>
        <p:spPr>
          <a:xfrm>
            <a:off x="0" y="2817114"/>
            <a:ext cx="9144000" cy="840923"/>
          </a:xfrm>
          <a:prstGeom prst="rect">
            <a:avLst/>
          </a:prstGeom>
        </p:spPr>
        <p:txBody>
          <a:bodyPr lIns="548640" tIns="0" rIns="548640" bIns="0" anchor="ctr" anchorCtr="0">
            <a:norm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2800" dirty="0"/>
              <a:t>Guidelines for Template Use  </a:t>
            </a:r>
            <a:r>
              <a:rPr lang="en-US" sz="2800" b="1" dirty="0">
                <a:solidFill>
                  <a:schemeClr val="tx2"/>
                </a:solidFill>
                <a:latin typeface="Sherman Sans Bold" pitchFamily="2" charset="77"/>
                <a:ea typeface="Sherman Sans Bold" pitchFamily="2" charset="77"/>
              </a:rPr>
              <a:t>|</a:t>
            </a:r>
            <a:r>
              <a:rPr lang="en-US" sz="2800" dirty="0"/>
              <a:t>  Widescreen Size (16:9)</a:t>
            </a:r>
          </a:p>
        </p:txBody>
      </p:sp>
      <p:pic>
        <p:nvPicPr>
          <p:cNvPr id="8" name="Picture 7" descr="Text&#10;&#10;Description automatically generated">
            <a:extLst>
              <a:ext uri="{FF2B5EF4-FFF2-40B4-BE49-F238E27FC236}">
                <a16:creationId xmlns:a16="http://schemas.microsoft.com/office/drawing/2014/main" id="{08BEB1B5-EF91-FBE5-9A2A-2F1C46A53562}"/>
              </a:ext>
            </a:extLst>
          </p:cNvPr>
          <p:cNvPicPr>
            <a:picLocks noChangeAspect="1"/>
          </p:cNvPicPr>
          <p:nvPr/>
        </p:nvPicPr>
        <p:blipFill>
          <a:blip r:embed="rId2"/>
          <a:stretch>
            <a:fillRect/>
          </a:stretch>
        </p:blipFill>
        <p:spPr>
          <a:xfrm>
            <a:off x="583968" y="696880"/>
            <a:ext cx="2332550" cy="688842"/>
          </a:xfrm>
          <a:prstGeom prst="rect">
            <a:avLst/>
          </a:prstGeom>
        </p:spPr>
      </p:pic>
    </p:spTree>
    <p:extLst>
      <p:ext uri="{BB962C8B-B14F-4D97-AF65-F5344CB8AC3E}">
        <p14:creationId xmlns:p14="http://schemas.microsoft.com/office/powerpoint/2010/main" val="497825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84D8320D-6969-CA4C-AB9D-4C76A5125B1F}"/>
              </a:ext>
            </a:extLst>
          </p:cNvPr>
          <p:cNvPicPr>
            <a:picLocks noChangeAspect="1"/>
          </p:cNvPicPr>
          <p:nvPr/>
        </p:nvPicPr>
        <p:blipFill>
          <a:blip r:embed="rId2"/>
          <a:srcRect l="334" r="334"/>
          <a:stretch/>
        </p:blipFill>
        <p:spPr>
          <a:xfrm>
            <a:off x="563080" y="2910868"/>
            <a:ext cx="2167128" cy="1232026"/>
          </a:xfrm>
          <a:prstGeom prst="rect">
            <a:avLst/>
          </a:prstGeom>
        </p:spPr>
      </p:pic>
      <p:sp>
        <p:nvSpPr>
          <p:cNvPr id="9" name="TextBox 8">
            <a:extLst>
              <a:ext uri="{FF2B5EF4-FFF2-40B4-BE49-F238E27FC236}">
                <a16:creationId xmlns:a16="http://schemas.microsoft.com/office/drawing/2014/main" id="{CD4F0D53-A448-3D43-B422-283314371A66}"/>
              </a:ext>
            </a:extLst>
          </p:cNvPr>
          <p:cNvSpPr txBox="1"/>
          <p:nvPr/>
        </p:nvSpPr>
        <p:spPr>
          <a:xfrm>
            <a:off x="800608" y="1408957"/>
            <a:ext cx="2033776" cy="1154162"/>
          </a:xfrm>
          <a:prstGeom prst="rect">
            <a:avLst/>
          </a:prstGeom>
          <a:noFill/>
        </p:spPr>
        <p:txBody>
          <a:bodyPr wrap="square" lIns="0" tIns="0" rIns="0" bIns="0" rtlCol="0">
            <a:spAutoFit/>
          </a:bodyPr>
          <a:lstStyle/>
          <a:p>
            <a:pPr>
              <a:spcAft>
                <a:spcPts val="600"/>
              </a:spcAft>
            </a:pPr>
            <a:r>
              <a:rPr lang="en-US" sz="1000" dirty="0">
                <a:solidFill>
                  <a:schemeClr val="accent1"/>
                </a:solidFill>
                <a:latin typeface="Sherman Sans Book" pitchFamily="2" charset="77"/>
                <a:ea typeface="Sherman Sans Book" pitchFamily="2" charset="77"/>
              </a:rPr>
              <a:t>Do not use logos or wordmarks that have not been approved by the Division of Marketing and Communications. Do not create logos or modify existing ones. </a:t>
            </a:r>
          </a:p>
          <a:p>
            <a:pPr>
              <a:spcAft>
                <a:spcPts val="600"/>
              </a:spcAft>
            </a:pPr>
            <a:r>
              <a:rPr lang="en-US" sz="1000" dirty="0">
                <a:solidFill>
                  <a:schemeClr val="accent1"/>
                </a:solidFill>
                <a:latin typeface="Sherman Sans Book" pitchFamily="2" charset="77"/>
                <a:ea typeface="Sherman Sans Book" pitchFamily="2" charset="77"/>
              </a:rPr>
              <a:t>Please refer to the Signature System Usage Guide at </a:t>
            </a:r>
            <a:r>
              <a:rPr lang="en-US" sz="1000" b="1" dirty="0">
                <a:solidFill>
                  <a:schemeClr val="tx2"/>
                </a:solidFill>
                <a:latin typeface="Sherman Sans Bold" pitchFamily="2" charset="77"/>
                <a:ea typeface="Sherman Sans Bold" pitchFamily="2" charset="77"/>
                <a:hlinkClick r:id="rId3">
                  <a:extLst>
                    <a:ext uri="{A12FA001-AC4F-418D-AE19-62706E023703}">
                      <ahyp:hlinkClr xmlns:ahyp="http://schemas.microsoft.com/office/drawing/2018/hyperlinkcolor" val="tx"/>
                    </a:ext>
                  </a:extLst>
                </a:hlinkClick>
              </a:rPr>
              <a:t>answers.syr.edu</a:t>
            </a:r>
            <a:r>
              <a:rPr lang="en-US" sz="1000" b="1" dirty="0">
                <a:solidFill>
                  <a:schemeClr val="tx2"/>
                </a:solidFill>
                <a:latin typeface="Sherman Sans Bold" pitchFamily="2" charset="77"/>
                <a:ea typeface="Sherman Sans Bold" pitchFamily="2" charset="77"/>
              </a:rPr>
              <a:t> </a:t>
            </a:r>
            <a:r>
              <a:rPr lang="en-US" sz="1000" b="1" dirty="0">
                <a:solidFill>
                  <a:schemeClr val="accent1"/>
                </a:solidFill>
                <a:latin typeface="Sherman Sans Bold" pitchFamily="2" charset="77"/>
                <a:ea typeface="Sherman Sans Bold" pitchFamily="2" charset="77"/>
              </a:rPr>
              <a:t> </a:t>
            </a:r>
            <a:br>
              <a:rPr lang="en-US" sz="1000" b="1" dirty="0">
                <a:solidFill>
                  <a:schemeClr val="accent1"/>
                </a:solidFill>
                <a:latin typeface="Sherman Sans Bold" pitchFamily="2" charset="77"/>
                <a:ea typeface="Sherman Sans Bold" pitchFamily="2" charset="77"/>
              </a:rPr>
            </a:br>
            <a:r>
              <a:rPr lang="en-US" sz="1000" dirty="0">
                <a:solidFill>
                  <a:schemeClr val="accent1"/>
                </a:solidFill>
                <a:latin typeface="Sherman Sans Book" pitchFamily="2" charset="77"/>
                <a:ea typeface="Sherman Sans Book" pitchFamily="2" charset="77"/>
              </a:rPr>
              <a:t>for more information. </a:t>
            </a:r>
          </a:p>
        </p:txBody>
      </p:sp>
      <p:pic>
        <p:nvPicPr>
          <p:cNvPr id="5" name="Picture 4">
            <a:extLst>
              <a:ext uri="{FF2B5EF4-FFF2-40B4-BE49-F238E27FC236}">
                <a16:creationId xmlns:a16="http://schemas.microsoft.com/office/drawing/2014/main" id="{C1E04D15-182E-DC45-A7FE-71F1A3036564}"/>
              </a:ext>
            </a:extLst>
          </p:cNvPr>
          <p:cNvPicPr>
            <a:picLocks noChangeAspect="1"/>
          </p:cNvPicPr>
          <p:nvPr/>
        </p:nvPicPr>
        <p:blipFill>
          <a:blip r:embed="rId4"/>
          <a:srcRect/>
          <a:stretch/>
        </p:blipFill>
        <p:spPr>
          <a:xfrm>
            <a:off x="6449497" y="1416653"/>
            <a:ext cx="2033776" cy="1360088"/>
          </a:xfrm>
          <a:prstGeom prst="rect">
            <a:avLst/>
          </a:prstGeom>
        </p:spPr>
      </p:pic>
      <p:sp>
        <p:nvSpPr>
          <p:cNvPr id="2" name="Title 1">
            <a:extLst>
              <a:ext uri="{FF2B5EF4-FFF2-40B4-BE49-F238E27FC236}">
                <a16:creationId xmlns:a16="http://schemas.microsoft.com/office/drawing/2014/main" id="{FFCFECFF-EC23-7B43-B5E2-72C7774842D0}"/>
              </a:ext>
            </a:extLst>
          </p:cNvPr>
          <p:cNvSpPr>
            <a:spLocks noGrp="1"/>
          </p:cNvSpPr>
          <p:nvPr>
            <p:ph type="title"/>
          </p:nvPr>
        </p:nvSpPr>
        <p:spPr>
          <a:xfrm>
            <a:off x="457200" y="522936"/>
            <a:ext cx="8229600" cy="364502"/>
          </a:xfrm>
        </p:spPr>
        <p:txBody>
          <a:bodyPr anchor="ctr">
            <a:noAutofit/>
          </a:bodyPr>
          <a:lstStyle/>
          <a:p>
            <a:pPr>
              <a:lnSpc>
                <a:spcPct val="100000"/>
              </a:lnSpc>
            </a:pPr>
            <a:r>
              <a:rPr lang="en-US" sz="3200" dirty="0">
                <a:latin typeface="Sherman Sans Book" pitchFamily="2" charset="77"/>
                <a:ea typeface="Sherman Sans Book" pitchFamily="2" charset="77"/>
              </a:rPr>
              <a:t>Template Do’s/Don’ts:</a:t>
            </a:r>
          </a:p>
        </p:txBody>
      </p:sp>
      <p:sp>
        <p:nvSpPr>
          <p:cNvPr id="26" name="TextBox 25">
            <a:extLst>
              <a:ext uri="{FF2B5EF4-FFF2-40B4-BE49-F238E27FC236}">
                <a16:creationId xmlns:a16="http://schemas.microsoft.com/office/drawing/2014/main" id="{4B806ECB-4F69-A44C-9014-3E7B390F7BAC}"/>
              </a:ext>
            </a:extLst>
          </p:cNvPr>
          <p:cNvSpPr txBox="1"/>
          <p:nvPr/>
        </p:nvSpPr>
        <p:spPr>
          <a:xfrm>
            <a:off x="3740882" y="1416653"/>
            <a:ext cx="2220939" cy="1461939"/>
          </a:xfrm>
          <a:prstGeom prst="rect">
            <a:avLst/>
          </a:prstGeom>
          <a:noFill/>
        </p:spPr>
        <p:txBody>
          <a:bodyPr wrap="square" lIns="0" tIns="0" rIns="0" bIns="0" rtlCol="0">
            <a:spAutoFit/>
          </a:bodyPr>
          <a:lstStyle/>
          <a:p>
            <a:pPr>
              <a:spcAft>
                <a:spcPts val="600"/>
              </a:spcAft>
            </a:pPr>
            <a:r>
              <a:rPr lang="en-US" sz="1000" dirty="0">
                <a:solidFill>
                  <a:schemeClr val="accent1"/>
                </a:solidFill>
                <a:latin typeface="Sherman Sans Book" pitchFamily="2" charset="77"/>
                <a:ea typeface="Sherman Sans Book" pitchFamily="2" charset="77"/>
              </a:rPr>
              <a:t>If you use photos in your design, always make sure you have permission to use them and that they are high resolution. Using photos without permission can have legal consequences. Low resolution images will appear pixelated on a large screen as in the example on the right. </a:t>
            </a:r>
          </a:p>
          <a:p>
            <a:pPr>
              <a:spcAft>
                <a:spcPts val="600"/>
              </a:spcAft>
            </a:pPr>
            <a:r>
              <a:rPr lang="en-US" sz="1000" dirty="0">
                <a:solidFill>
                  <a:schemeClr val="accent1"/>
                </a:solidFill>
                <a:latin typeface="Sherman Sans Book" pitchFamily="2" charset="77"/>
                <a:ea typeface="Sherman Sans Book" pitchFamily="2" charset="77"/>
              </a:rPr>
              <a:t>If you are struggling to find photography, visit Media Valet at </a:t>
            </a:r>
            <a:r>
              <a:rPr lang="en-US" sz="1000" b="1" dirty="0">
                <a:solidFill>
                  <a:schemeClr val="tx2"/>
                </a:solidFill>
                <a:latin typeface="Sherman Sans Bold" pitchFamily="2" charset="77"/>
                <a:ea typeface="Sherman Sans Bold" pitchFamily="2" charset="77"/>
                <a:hlinkClick r:id="rId5" tooltip="http://syracuse.mediavalet.com/">
                  <a:extLst>
                    <a:ext uri="{A12FA001-AC4F-418D-AE19-62706E023703}">
                      <ahyp:hlinkClr xmlns:ahyp="http://schemas.microsoft.com/office/drawing/2018/hyperlinkcolor" val="tx"/>
                    </a:ext>
                  </a:extLst>
                </a:hlinkClick>
              </a:rPr>
              <a:t>syracuse.mediavalet.com</a:t>
            </a:r>
            <a:r>
              <a:rPr lang="en-US" sz="1000" b="1" dirty="0">
                <a:latin typeface="Sherman Sans Bold" pitchFamily="2" charset="77"/>
                <a:ea typeface="Sherman Sans Bold" pitchFamily="2" charset="77"/>
              </a:rPr>
              <a:t> </a:t>
            </a:r>
            <a:br>
              <a:rPr lang="en-US" sz="1000" b="1" dirty="0">
                <a:latin typeface="Sherman Sans Bold" pitchFamily="2" charset="77"/>
                <a:ea typeface="Sherman Sans Bold" pitchFamily="2" charset="77"/>
              </a:rPr>
            </a:br>
            <a:r>
              <a:rPr lang="en-US" sz="1000" dirty="0">
                <a:solidFill>
                  <a:schemeClr val="accent1"/>
                </a:solidFill>
                <a:latin typeface="Sherman Sans Book" pitchFamily="2" charset="77"/>
                <a:ea typeface="Sherman Sans Book" pitchFamily="2" charset="77"/>
              </a:rPr>
              <a:t>and log in with your Net ID. </a:t>
            </a:r>
          </a:p>
        </p:txBody>
      </p:sp>
      <p:sp>
        <p:nvSpPr>
          <p:cNvPr id="21" name="Oval 20">
            <a:extLst>
              <a:ext uri="{FF2B5EF4-FFF2-40B4-BE49-F238E27FC236}">
                <a16:creationId xmlns:a16="http://schemas.microsoft.com/office/drawing/2014/main" id="{9CCA056F-B3AC-0B47-8B9B-AFE534DE2CDD}"/>
              </a:ext>
            </a:extLst>
          </p:cNvPr>
          <p:cNvSpPr>
            <a:spLocks noChangeAspect="1"/>
          </p:cNvSpPr>
          <p:nvPr/>
        </p:nvSpPr>
        <p:spPr>
          <a:xfrm>
            <a:off x="453185" y="1413019"/>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sp>
        <p:nvSpPr>
          <p:cNvPr id="19" name="Oval 18">
            <a:extLst>
              <a:ext uri="{FF2B5EF4-FFF2-40B4-BE49-F238E27FC236}">
                <a16:creationId xmlns:a16="http://schemas.microsoft.com/office/drawing/2014/main" id="{D2908EC8-77CE-3147-ACD1-7658167253DE}"/>
              </a:ext>
            </a:extLst>
          </p:cNvPr>
          <p:cNvSpPr>
            <a:spLocks noChangeAspect="1"/>
          </p:cNvSpPr>
          <p:nvPr/>
        </p:nvSpPr>
        <p:spPr>
          <a:xfrm>
            <a:off x="3396925" y="1416653"/>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pic>
        <p:nvPicPr>
          <p:cNvPr id="23" name="Picture 22">
            <a:extLst>
              <a:ext uri="{FF2B5EF4-FFF2-40B4-BE49-F238E27FC236}">
                <a16:creationId xmlns:a16="http://schemas.microsoft.com/office/drawing/2014/main" id="{C1FFAD4D-595E-AE47-BFDE-7B5A9385E274}"/>
              </a:ext>
            </a:extLst>
          </p:cNvPr>
          <p:cNvPicPr>
            <a:picLocks noChangeAspect="1"/>
          </p:cNvPicPr>
          <p:nvPr/>
        </p:nvPicPr>
        <p:blipFill>
          <a:blip r:embed="rId6"/>
          <a:srcRect/>
          <a:stretch/>
        </p:blipFill>
        <p:spPr>
          <a:xfrm>
            <a:off x="6450005" y="2910868"/>
            <a:ext cx="2032759" cy="1359408"/>
          </a:xfrm>
          <a:prstGeom prst="rect">
            <a:avLst/>
          </a:prstGeom>
        </p:spPr>
      </p:pic>
      <p:sp>
        <p:nvSpPr>
          <p:cNvPr id="8" name="Oval 7">
            <a:extLst>
              <a:ext uri="{FF2B5EF4-FFF2-40B4-BE49-F238E27FC236}">
                <a16:creationId xmlns:a16="http://schemas.microsoft.com/office/drawing/2014/main" id="{1617F176-4FC4-B641-8DDE-306FF388BF01}"/>
              </a:ext>
            </a:extLst>
          </p:cNvPr>
          <p:cNvSpPr/>
          <p:nvPr/>
        </p:nvSpPr>
        <p:spPr>
          <a:xfrm>
            <a:off x="8319816" y="3408013"/>
            <a:ext cx="366984" cy="36698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8" name="Graphic 27" descr="Checkmark with solid fill">
            <a:extLst>
              <a:ext uri="{FF2B5EF4-FFF2-40B4-BE49-F238E27FC236}">
                <a16:creationId xmlns:a16="http://schemas.microsoft.com/office/drawing/2014/main" id="{F9F91245-D141-4145-A700-7D10A8D39B7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383458" y="3475135"/>
            <a:ext cx="239700" cy="239700"/>
          </a:xfrm>
          <a:prstGeom prst="rect">
            <a:avLst/>
          </a:prstGeom>
        </p:spPr>
      </p:pic>
      <p:cxnSp>
        <p:nvCxnSpPr>
          <p:cNvPr id="41" name="Straight Connector 40">
            <a:extLst>
              <a:ext uri="{FF2B5EF4-FFF2-40B4-BE49-F238E27FC236}">
                <a16:creationId xmlns:a16="http://schemas.microsoft.com/office/drawing/2014/main" id="{0D059B6E-4C99-524D-B3B6-0A257C738237}"/>
              </a:ext>
            </a:extLst>
          </p:cNvPr>
          <p:cNvCxnSpPr/>
          <p:nvPr/>
        </p:nvCxnSpPr>
        <p:spPr>
          <a:xfrm>
            <a:off x="950436" y="3532451"/>
            <a:ext cx="1452010" cy="61006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8A43E90-1792-B74E-87F7-7439BE54DAFA}"/>
              </a:ext>
            </a:extLst>
          </p:cNvPr>
          <p:cNvCxnSpPr>
            <a:cxnSpLocks/>
          </p:cNvCxnSpPr>
          <p:nvPr/>
        </p:nvCxnSpPr>
        <p:spPr>
          <a:xfrm flipV="1">
            <a:off x="950435" y="3539001"/>
            <a:ext cx="1452010" cy="60297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E8E6B48-90D4-C240-B6F8-DF200576BA8D}"/>
              </a:ext>
            </a:extLst>
          </p:cNvPr>
          <p:cNvCxnSpPr>
            <a:cxnSpLocks noChangeAspect="1"/>
          </p:cNvCxnSpPr>
          <p:nvPr/>
        </p:nvCxnSpPr>
        <p:spPr>
          <a:xfrm>
            <a:off x="6369671" y="1636256"/>
            <a:ext cx="2220939" cy="93313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89DB73F2-6A53-204C-B19E-EA000C8372BC}"/>
              </a:ext>
            </a:extLst>
          </p:cNvPr>
          <p:cNvCxnSpPr>
            <a:cxnSpLocks noChangeAspect="1"/>
          </p:cNvCxnSpPr>
          <p:nvPr/>
        </p:nvCxnSpPr>
        <p:spPr>
          <a:xfrm flipV="1">
            <a:off x="6344959" y="1641620"/>
            <a:ext cx="2220939" cy="92228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Text Placeholder 3">
            <a:extLst>
              <a:ext uri="{FF2B5EF4-FFF2-40B4-BE49-F238E27FC236}">
                <a16:creationId xmlns:a16="http://schemas.microsoft.com/office/drawing/2014/main" id="{988C4902-54E5-FD4D-B50D-B6A51CF94645}"/>
              </a:ext>
            </a:extLst>
          </p:cNvPr>
          <p:cNvSpPr>
            <a:spLocks noGrp="1"/>
          </p:cNvSpPr>
          <p:nvPr>
            <p:ph type="body" sz="quarter" idx="10"/>
          </p:nvPr>
        </p:nvSpPr>
        <p:spPr>
          <a:xfrm>
            <a:off x="457200" y="4768596"/>
            <a:ext cx="8229600" cy="210312"/>
          </a:xfrm>
        </p:spPr>
        <p:txBody>
          <a:bodyPr anchor="ctr">
            <a:normAutofit fontScale="62500" lnSpcReduction="20000"/>
          </a:bodyPr>
          <a:lstStyle/>
          <a:p>
            <a:pPr lvl="3"/>
            <a:r>
              <a:rPr lang="en-US" b="1" dirty="0">
                <a:solidFill>
                  <a:schemeClr val="tx2"/>
                </a:solidFill>
                <a:latin typeface="Sherman Sans Bold" pitchFamily="2" charset="77"/>
                <a:ea typeface="Sherman Sans Bold" pitchFamily="2" charset="77"/>
              </a:rPr>
              <a:t>NOTE: </a:t>
            </a:r>
            <a:r>
              <a:rPr lang="en-US" dirty="0">
                <a:solidFill>
                  <a:schemeClr val="bg1"/>
                </a:solidFill>
              </a:rPr>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9">
                  <a:extLst>
                    <a:ext uri="{A12FA001-AC4F-418D-AE19-62706E023703}">
                      <ahyp:hlinkClr xmlns:ahyp="http://schemas.microsoft.com/office/drawing/2018/hyperlinkcolor" val="tx"/>
                    </a:ext>
                  </a:extLst>
                </a:hlinkClick>
              </a:rPr>
              <a:t>answers.syr.edu</a:t>
            </a:r>
            <a:r>
              <a:rPr lang="en-US" dirty="0">
                <a:solidFill>
                  <a:schemeClr val="bg1"/>
                </a:solidFill>
              </a:rPr>
              <a:t>. </a:t>
            </a:r>
          </a:p>
        </p:txBody>
      </p:sp>
    </p:spTree>
    <p:extLst>
      <p:ext uri="{BB962C8B-B14F-4D97-AF65-F5344CB8AC3E}">
        <p14:creationId xmlns:p14="http://schemas.microsoft.com/office/powerpoint/2010/main" val="1578244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1C001AA-08AA-5E42-8B3B-F5462FDFF54F}"/>
              </a:ext>
            </a:extLst>
          </p:cNvPr>
          <p:cNvPicPr>
            <a:picLocks noChangeAspect="1"/>
          </p:cNvPicPr>
          <p:nvPr/>
        </p:nvPicPr>
        <p:blipFill rotWithShape="1">
          <a:blip r:embed="rId2">
            <a:alphaModFix/>
          </a:blip>
          <a:srcRect t="-240" b="25523"/>
          <a:stretch/>
        </p:blipFill>
        <p:spPr>
          <a:xfrm>
            <a:off x="5201551" y="2670958"/>
            <a:ext cx="3136392" cy="1562329"/>
          </a:xfrm>
          <a:prstGeom prst="rect">
            <a:avLst/>
          </a:prstGeom>
        </p:spPr>
      </p:pic>
      <p:sp>
        <p:nvSpPr>
          <p:cNvPr id="2" name="Title 1">
            <a:extLst>
              <a:ext uri="{FF2B5EF4-FFF2-40B4-BE49-F238E27FC236}">
                <a16:creationId xmlns:a16="http://schemas.microsoft.com/office/drawing/2014/main" id="{FFCFECFF-EC23-7B43-B5E2-72C7774842D0}"/>
              </a:ext>
            </a:extLst>
          </p:cNvPr>
          <p:cNvSpPr>
            <a:spLocks noGrp="1"/>
          </p:cNvSpPr>
          <p:nvPr>
            <p:ph type="title"/>
          </p:nvPr>
        </p:nvSpPr>
        <p:spPr>
          <a:xfrm>
            <a:off x="457200" y="522936"/>
            <a:ext cx="8229600" cy="364502"/>
          </a:xfrm>
        </p:spPr>
        <p:txBody>
          <a:bodyPr anchor="ctr">
            <a:noAutofit/>
          </a:bodyPr>
          <a:lstStyle/>
          <a:p>
            <a:pPr>
              <a:lnSpc>
                <a:spcPct val="100000"/>
              </a:lnSpc>
            </a:pPr>
            <a:r>
              <a:rPr lang="en-US" sz="3200" dirty="0">
                <a:latin typeface="Sherman Sans Book" pitchFamily="2" charset="77"/>
                <a:ea typeface="Sherman Sans Book" pitchFamily="2" charset="77"/>
              </a:rPr>
              <a:t>Template Do’s/Don’ts:</a:t>
            </a:r>
          </a:p>
        </p:txBody>
      </p:sp>
      <p:pic>
        <p:nvPicPr>
          <p:cNvPr id="18" name="Picture 17">
            <a:extLst>
              <a:ext uri="{FF2B5EF4-FFF2-40B4-BE49-F238E27FC236}">
                <a16:creationId xmlns:a16="http://schemas.microsoft.com/office/drawing/2014/main" id="{916F18DC-4066-B342-8199-BA1854A3815F}"/>
              </a:ext>
            </a:extLst>
          </p:cNvPr>
          <p:cNvPicPr>
            <a:picLocks noChangeAspect="1"/>
          </p:cNvPicPr>
          <p:nvPr/>
        </p:nvPicPr>
        <p:blipFill>
          <a:blip r:embed="rId3"/>
          <a:srcRect t="2011" b="2011"/>
          <a:stretch/>
        </p:blipFill>
        <p:spPr>
          <a:xfrm>
            <a:off x="804622" y="2672589"/>
            <a:ext cx="3026664" cy="1562329"/>
          </a:xfrm>
          <a:prstGeom prst="rect">
            <a:avLst/>
          </a:prstGeom>
        </p:spPr>
      </p:pic>
      <p:sp>
        <p:nvSpPr>
          <p:cNvPr id="22" name="TextBox 21">
            <a:extLst>
              <a:ext uri="{FF2B5EF4-FFF2-40B4-BE49-F238E27FC236}">
                <a16:creationId xmlns:a16="http://schemas.microsoft.com/office/drawing/2014/main" id="{3D6B5E10-5A87-2B46-A34A-67F697846826}"/>
              </a:ext>
            </a:extLst>
          </p:cNvPr>
          <p:cNvSpPr txBox="1"/>
          <p:nvPr/>
        </p:nvSpPr>
        <p:spPr>
          <a:xfrm>
            <a:off x="804622" y="1408957"/>
            <a:ext cx="2736741" cy="923330"/>
          </a:xfrm>
          <a:prstGeom prst="rect">
            <a:avLst/>
          </a:prstGeom>
          <a:noFill/>
        </p:spPr>
        <p:txBody>
          <a:bodyPr wrap="square" lIns="0" tIns="0" rIns="0" bIns="0" rtlCol="0">
            <a:spAutoFit/>
          </a:bodyPr>
          <a:lstStyle/>
          <a:p>
            <a:r>
              <a:rPr lang="en-US" sz="1000" dirty="0">
                <a:solidFill>
                  <a:schemeClr val="accent1"/>
                </a:solidFill>
                <a:latin typeface="Sherman Sans Book" pitchFamily="2" charset="77"/>
                <a:ea typeface="Sherman Sans Book" pitchFamily="2" charset="77"/>
              </a:rPr>
              <a:t>Viewers will spend an average of 3 seconds reading your sign. Always make sure your key message is legible from a distance by using large text. Do not include paragraphs of text in your design. Instead, include a call to action (typically a URL) directing your audience to where </a:t>
            </a:r>
            <a:br>
              <a:rPr lang="en-US" sz="1000" dirty="0">
                <a:solidFill>
                  <a:schemeClr val="accent1"/>
                </a:solidFill>
                <a:latin typeface="Sherman Sans Book" pitchFamily="2" charset="77"/>
                <a:ea typeface="Sherman Sans Book" pitchFamily="2" charset="77"/>
              </a:rPr>
            </a:br>
            <a:r>
              <a:rPr lang="en-US" sz="1000" dirty="0">
                <a:solidFill>
                  <a:schemeClr val="accent1"/>
                </a:solidFill>
                <a:latin typeface="Sherman Sans Book" pitchFamily="2" charset="77"/>
                <a:ea typeface="Sherman Sans Book" pitchFamily="2" charset="77"/>
              </a:rPr>
              <a:t>they can find more information.</a:t>
            </a:r>
          </a:p>
        </p:txBody>
      </p:sp>
      <p:sp>
        <p:nvSpPr>
          <p:cNvPr id="23" name="TextBox 22">
            <a:extLst>
              <a:ext uri="{FF2B5EF4-FFF2-40B4-BE49-F238E27FC236}">
                <a16:creationId xmlns:a16="http://schemas.microsoft.com/office/drawing/2014/main" id="{9FF12AD8-C699-6D4F-99A3-4848E3CEB8FC}"/>
              </a:ext>
            </a:extLst>
          </p:cNvPr>
          <p:cNvSpPr txBox="1"/>
          <p:nvPr/>
        </p:nvSpPr>
        <p:spPr>
          <a:xfrm>
            <a:off x="5201551" y="1416653"/>
            <a:ext cx="3134834" cy="461665"/>
          </a:xfrm>
          <a:prstGeom prst="rect">
            <a:avLst/>
          </a:prstGeom>
          <a:noFill/>
        </p:spPr>
        <p:txBody>
          <a:bodyPr wrap="square" lIns="0" tIns="0" rIns="0" bIns="0" rtlCol="0">
            <a:spAutoFit/>
          </a:bodyPr>
          <a:lstStyle/>
          <a:p>
            <a:r>
              <a:rPr lang="en-US" sz="1000" dirty="0">
                <a:solidFill>
                  <a:schemeClr val="accent1"/>
                </a:solidFill>
                <a:latin typeface="Sherman Sans Book" pitchFamily="2" charset="77"/>
                <a:ea typeface="Sherman Sans Book" pitchFamily="2" charset="77"/>
              </a:rPr>
              <a:t>Do not put text on top of an image unless there is adequate contrast. Readers will struggle to read your text and your </a:t>
            </a:r>
            <a:br>
              <a:rPr lang="en-US" sz="1000" dirty="0">
                <a:solidFill>
                  <a:schemeClr val="accent1"/>
                </a:solidFill>
                <a:latin typeface="Sherman Sans Book" pitchFamily="2" charset="77"/>
                <a:ea typeface="Sherman Sans Book" pitchFamily="2" charset="77"/>
              </a:rPr>
            </a:br>
            <a:r>
              <a:rPr lang="en-US" sz="1000" dirty="0">
                <a:solidFill>
                  <a:schemeClr val="accent1"/>
                </a:solidFill>
                <a:latin typeface="Sherman Sans Book" pitchFamily="2" charset="77"/>
                <a:ea typeface="Sherman Sans Book" pitchFamily="2" charset="77"/>
              </a:rPr>
              <a:t>design will not comply with color accessibility standards.</a:t>
            </a:r>
          </a:p>
        </p:txBody>
      </p:sp>
      <p:sp>
        <p:nvSpPr>
          <p:cNvPr id="24" name="Oval 23">
            <a:extLst>
              <a:ext uri="{FF2B5EF4-FFF2-40B4-BE49-F238E27FC236}">
                <a16:creationId xmlns:a16="http://schemas.microsoft.com/office/drawing/2014/main" id="{12690869-D6C3-6B46-AFD0-A89FE04C2706}"/>
              </a:ext>
            </a:extLst>
          </p:cNvPr>
          <p:cNvSpPr>
            <a:spLocks noChangeAspect="1"/>
          </p:cNvSpPr>
          <p:nvPr/>
        </p:nvSpPr>
        <p:spPr>
          <a:xfrm>
            <a:off x="457200" y="1413019"/>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sp>
        <p:nvSpPr>
          <p:cNvPr id="25" name="Oval 24">
            <a:extLst>
              <a:ext uri="{FF2B5EF4-FFF2-40B4-BE49-F238E27FC236}">
                <a16:creationId xmlns:a16="http://schemas.microsoft.com/office/drawing/2014/main" id="{D8F7224E-6B5E-EC45-B96B-A659716C5CE4}"/>
              </a:ext>
            </a:extLst>
          </p:cNvPr>
          <p:cNvSpPr>
            <a:spLocks noChangeAspect="1"/>
          </p:cNvSpPr>
          <p:nvPr/>
        </p:nvSpPr>
        <p:spPr>
          <a:xfrm>
            <a:off x="4857595" y="1416653"/>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4</a:t>
            </a:r>
          </a:p>
        </p:txBody>
      </p:sp>
      <p:sp>
        <p:nvSpPr>
          <p:cNvPr id="30" name="TextBox 29">
            <a:extLst>
              <a:ext uri="{FF2B5EF4-FFF2-40B4-BE49-F238E27FC236}">
                <a16:creationId xmlns:a16="http://schemas.microsoft.com/office/drawing/2014/main" id="{CB6D79FD-A4E6-574A-8957-E1507FF3109D}"/>
              </a:ext>
            </a:extLst>
          </p:cNvPr>
          <p:cNvSpPr txBox="1"/>
          <p:nvPr/>
        </p:nvSpPr>
        <p:spPr>
          <a:xfrm>
            <a:off x="5315878" y="2780914"/>
            <a:ext cx="1452010" cy="276999"/>
          </a:xfrm>
          <a:prstGeom prst="rect">
            <a:avLst/>
          </a:prstGeom>
          <a:noFill/>
        </p:spPr>
        <p:txBody>
          <a:bodyPr wrap="square" lIns="0" tIns="0" rIns="0" bIns="0" rtlCol="0">
            <a:spAutoFit/>
          </a:bodyPr>
          <a:lstStyle/>
          <a:p>
            <a:pPr algn="ctr"/>
            <a:r>
              <a:rPr lang="en-US" b="1" dirty="0">
                <a:solidFill>
                  <a:schemeClr val="bg1"/>
                </a:solidFill>
                <a:latin typeface="Sherman Sans Bold" pitchFamily="2" charset="77"/>
                <a:ea typeface="Sherman Sans Bold" pitchFamily="2" charset="77"/>
              </a:rPr>
              <a:t>SPRING 2021</a:t>
            </a:r>
          </a:p>
        </p:txBody>
      </p:sp>
      <p:cxnSp>
        <p:nvCxnSpPr>
          <p:cNvPr id="33" name="Straight Connector 32">
            <a:extLst>
              <a:ext uri="{FF2B5EF4-FFF2-40B4-BE49-F238E27FC236}">
                <a16:creationId xmlns:a16="http://schemas.microsoft.com/office/drawing/2014/main" id="{5CDFD495-2914-4642-80FC-AAED08DC44A8}"/>
              </a:ext>
            </a:extLst>
          </p:cNvPr>
          <p:cNvCxnSpPr/>
          <p:nvPr/>
        </p:nvCxnSpPr>
        <p:spPr>
          <a:xfrm>
            <a:off x="5315878" y="2586618"/>
            <a:ext cx="1452010" cy="61006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B161947-AD41-504C-A494-DA677B093D53}"/>
              </a:ext>
            </a:extLst>
          </p:cNvPr>
          <p:cNvCxnSpPr>
            <a:cxnSpLocks/>
          </p:cNvCxnSpPr>
          <p:nvPr/>
        </p:nvCxnSpPr>
        <p:spPr>
          <a:xfrm flipV="1">
            <a:off x="5315877" y="2593168"/>
            <a:ext cx="1452010" cy="60297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9AAAFBB-B717-7044-B5C9-E309B3B6858F}"/>
              </a:ext>
            </a:extLst>
          </p:cNvPr>
          <p:cNvCxnSpPr/>
          <p:nvPr/>
        </p:nvCxnSpPr>
        <p:spPr>
          <a:xfrm>
            <a:off x="964599" y="3476375"/>
            <a:ext cx="1452010" cy="610065"/>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90B89918-6881-A740-A412-20311ECACBC5}"/>
              </a:ext>
            </a:extLst>
          </p:cNvPr>
          <p:cNvCxnSpPr>
            <a:cxnSpLocks/>
          </p:cNvCxnSpPr>
          <p:nvPr/>
        </p:nvCxnSpPr>
        <p:spPr>
          <a:xfrm flipV="1">
            <a:off x="964598" y="3482925"/>
            <a:ext cx="1452010" cy="602973"/>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9" name="Text Placeholder 3">
            <a:extLst>
              <a:ext uri="{FF2B5EF4-FFF2-40B4-BE49-F238E27FC236}">
                <a16:creationId xmlns:a16="http://schemas.microsoft.com/office/drawing/2014/main" id="{30D1E504-86C0-5244-A1B9-202D753F11DA}"/>
              </a:ext>
            </a:extLst>
          </p:cNvPr>
          <p:cNvSpPr>
            <a:spLocks noGrp="1"/>
          </p:cNvSpPr>
          <p:nvPr>
            <p:ph type="body" sz="quarter" idx="10"/>
          </p:nvPr>
        </p:nvSpPr>
        <p:spPr>
          <a:xfrm>
            <a:off x="457200" y="4768596"/>
            <a:ext cx="8229600" cy="210312"/>
          </a:xfrm>
        </p:spPr>
        <p:txBody>
          <a:bodyPr anchor="ctr">
            <a:normAutofit fontScale="62500" lnSpcReduction="20000"/>
          </a:bodyPr>
          <a:lstStyle/>
          <a:p>
            <a:pPr lvl="3"/>
            <a:r>
              <a:rPr lang="en-US" b="1" dirty="0">
                <a:solidFill>
                  <a:schemeClr val="tx2"/>
                </a:solidFill>
                <a:latin typeface="Sherman Sans Bold" pitchFamily="2" charset="77"/>
                <a:ea typeface="Sherman Sans Bold" pitchFamily="2" charset="77"/>
              </a:rPr>
              <a:t>NOTE: </a:t>
            </a:r>
            <a:r>
              <a:rPr lang="en-US" dirty="0">
                <a:solidFill>
                  <a:schemeClr val="bg1"/>
                </a:solidFill>
              </a:rPr>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4">
                  <a:extLst>
                    <a:ext uri="{A12FA001-AC4F-418D-AE19-62706E023703}">
                      <ahyp:hlinkClr xmlns:ahyp="http://schemas.microsoft.com/office/drawing/2018/hyperlinkcolor" val="tx"/>
                    </a:ext>
                  </a:extLst>
                </a:hlinkClick>
              </a:rPr>
              <a:t>answers.syr.edu</a:t>
            </a:r>
            <a:r>
              <a:rPr lang="en-US" dirty="0">
                <a:solidFill>
                  <a:schemeClr val="bg1"/>
                </a:solidFill>
              </a:rPr>
              <a:t>. </a:t>
            </a:r>
          </a:p>
        </p:txBody>
      </p:sp>
    </p:spTree>
    <p:extLst>
      <p:ext uri="{BB962C8B-B14F-4D97-AF65-F5344CB8AC3E}">
        <p14:creationId xmlns:p14="http://schemas.microsoft.com/office/powerpoint/2010/main" val="3820939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DD1C22C6-6474-A945-8317-48CFB9314CB8}"/>
              </a:ext>
            </a:extLst>
          </p:cNvPr>
          <p:cNvSpPr txBox="1"/>
          <p:nvPr/>
        </p:nvSpPr>
        <p:spPr>
          <a:xfrm>
            <a:off x="804623" y="3004330"/>
            <a:ext cx="3153124" cy="769441"/>
          </a:xfrm>
          <a:prstGeom prst="rect">
            <a:avLst/>
          </a:prstGeom>
          <a:noFill/>
        </p:spPr>
        <p:txBody>
          <a:bodyPr wrap="square" lIns="0" tIns="0" rIns="0" bIns="0" rtlCol="0">
            <a:spAutoFit/>
          </a:bodyPr>
          <a:lstStyle/>
          <a:p>
            <a:r>
              <a:rPr lang="en-US" sz="3200" dirty="0">
                <a:solidFill>
                  <a:srgbClr val="00B050"/>
                </a:solidFill>
                <a:latin typeface="Impact" panose="020B0806030902050204" pitchFamily="34" charset="0"/>
                <a:ea typeface="Brush Script MT" panose="03060802040406070304" pitchFamily="66" charset="-122"/>
                <a:cs typeface="Brush Script MT" panose="03060802040406070304" pitchFamily="66" charset="-122"/>
              </a:rPr>
              <a:t>HealthHub</a:t>
            </a:r>
          </a:p>
          <a:p>
            <a:r>
              <a:rPr lang="en-US" b="1" dirty="0">
                <a:solidFill>
                  <a:schemeClr val="accent1">
                    <a:lumMod val="75000"/>
                    <a:lumOff val="25000"/>
                  </a:schemeClr>
                </a:solidFill>
                <a:latin typeface="Courier New" panose="02070309020205020404" pitchFamily="49" charset="0"/>
                <a:ea typeface="Brush Script MT" panose="03060802040406070304" pitchFamily="66" charset="-122"/>
                <a:cs typeface="Courier New" panose="02070309020205020404" pitchFamily="49" charset="0"/>
              </a:rPr>
              <a:t>The Writing Center</a:t>
            </a:r>
          </a:p>
        </p:txBody>
      </p:sp>
      <p:sp>
        <p:nvSpPr>
          <p:cNvPr id="2" name="Title 1">
            <a:extLst>
              <a:ext uri="{FF2B5EF4-FFF2-40B4-BE49-F238E27FC236}">
                <a16:creationId xmlns:a16="http://schemas.microsoft.com/office/drawing/2014/main" id="{FFCFECFF-EC23-7B43-B5E2-72C7774842D0}"/>
              </a:ext>
            </a:extLst>
          </p:cNvPr>
          <p:cNvSpPr>
            <a:spLocks noGrp="1"/>
          </p:cNvSpPr>
          <p:nvPr>
            <p:ph type="title"/>
          </p:nvPr>
        </p:nvSpPr>
        <p:spPr>
          <a:xfrm>
            <a:off x="457200" y="522936"/>
            <a:ext cx="8229600" cy="364502"/>
          </a:xfrm>
        </p:spPr>
        <p:txBody>
          <a:bodyPr anchor="ctr">
            <a:noAutofit/>
          </a:bodyPr>
          <a:lstStyle/>
          <a:p>
            <a:pPr>
              <a:lnSpc>
                <a:spcPct val="100000"/>
              </a:lnSpc>
            </a:pPr>
            <a:r>
              <a:rPr lang="en-US" sz="3200" dirty="0">
                <a:latin typeface="Sherman Sans Book" pitchFamily="2" charset="77"/>
                <a:ea typeface="Sherman Sans Book" pitchFamily="2" charset="77"/>
              </a:rPr>
              <a:t>Template Do’s/Don’ts:</a:t>
            </a:r>
          </a:p>
        </p:txBody>
      </p:sp>
      <p:sp>
        <p:nvSpPr>
          <p:cNvPr id="16" name="TextBox 15">
            <a:extLst>
              <a:ext uri="{FF2B5EF4-FFF2-40B4-BE49-F238E27FC236}">
                <a16:creationId xmlns:a16="http://schemas.microsoft.com/office/drawing/2014/main" id="{FC3903FA-7A6B-A349-8A6B-D1B10BF7F4FF}"/>
              </a:ext>
            </a:extLst>
          </p:cNvPr>
          <p:cNvSpPr txBox="1"/>
          <p:nvPr/>
        </p:nvSpPr>
        <p:spPr>
          <a:xfrm>
            <a:off x="804623" y="2238253"/>
            <a:ext cx="3153124" cy="738664"/>
          </a:xfrm>
          <a:prstGeom prst="rect">
            <a:avLst/>
          </a:prstGeom>
          <a:noFill/>
        </p:spPr>
        <p:txBody>
          <a:bodyPr wrap="square" lIns="0" tIns="0" rIns="0" bIns="0" rtlCol="0">
            <a:spAutoFit/>
          </a:bodyPr>
          <a:lstStyle/>
          <a:p>
            <a:r>
              <a:rPr lang="en-US" sz="2400" dirty="0">
                <a:solidFill>
                  <a:srgbClr val="FFC000"/>
                </a:solidFill>
                <a:latin typeface="Brush Script MT" panose="03060802040406070304" pitchFamily="66" charset="-122"/>
                <a:ea typeface="Brush Script MT" panose="03060802040406070304" pitchFamily="66" charset="-122"/>
                <a:cs typeface="Brush Script MT" panose="03060802040406070304" pitchFamily="66" charset="-122"/>
              </a:rPr>
              <a:t>Orange</a:t>
            </a:r>
            <a:r>
              <a:rPr lang="en-US" sz="2400" dirty="0">
                <a:solidFill>
                  <a:srgbClr val="7030A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sz="2400" dirty="0">
                <a:latin typeface="Brush Script MT" panose="03060802040406070304" pitchFamily="66" charset="-122"/>
                <a:ea typeface="Brush Script MT" panose="03060802040406070304" pitchFamily="66" charset="-122"/>
                <a:cs typeface="Brush Script MT" panose="03060802040406070304" pitchFamily="66" charset="-122"/>
              </a:rPr>
              <a:t>After Dark</a:t>
            </a:r>
          </a:p>
          <a:p>
            <a:r>
              <a:rPr lang="en-US" sz="2400" dirty="0">
                <a:solidFill>
                  <a:srgbClr val="C00000"/>
                </a:solidFill>
                <a:latin typeface="Broadway" panose="020F0502020204030204" pitchFamily="34" charset="0"/>
                <a:ea typeface="Brush Script MT" panose="03060802040406070304" pitchFamily="66" charset="-122"/>
                <a:cs typeface="Broadway" panose="020F0502020204030204" pitchFamily="34" charset="0"/>
              </a:rPr>
              <a:t>Late Night Movies</a:t>
            </a:r>
          </a:p>
        </p:txBody>
      </p:sp>
      <p:sp>
        <p:nvSpPr>
          <p:cNvPr id="13" name="TextBox 12">
            <a:extLst>
              <a:ext uri="{FF2B5EF4-FFF2-40B4-BE49-F238E27FC236}">
                <a16:creationId xmlns:a16="http://schemas.microsoft.com/office/drawing/2014/main" id="{665E5A44-BDF2-5A4C-8227-05CAD6D5BE9F}"/>
              </a:ext>
            </a:extLst>
          </p:cNvPr>
          <p:cNvSpPr txBox="1"/>
          <p:nvPr/>
        </p:nvSpPr>
        <p:spPr>
          <a:xfrm>
            <a:off x="804623" y="1408957"/>
            <a:ext cx="2322486" cy="307777"/>
          </a:xfrm>
          <a:prstGeom prst="rect">
            <a:avLst/>
          </a:prstGeom>
          <a:noFill/>
        </p:spPr>
        <p:txBody>
          <a:bodyPr wrap="square" lIns="0" tIns="0" rIns="0" bIns="0" rtlCol="0">
            <a:spAutoFit/>
          </a:bodyPr>
          <a:lstStyle/>
          <a:p>
            <a:r>
              <a:rPr lang="en-US" sz="1000" dirty="0">
                <a:solidFill>
                  <a:schemeClr val="accent1"/>
                </a:solidFill>
                <a:latin typeface="Sherman Sans Book" pitchFamily="2" charset="77"/>
                <a:ea typeface="Sherman Sans Book" pitchFamily="2" charset="77"/>
              </a:rPr>
              <a:t>Do not use fonts or colors that are not listed in our Syracuse University brand guidelines.</a:t>
            </a:r>
          </a:p>
        </p:txBody>
      </p:sp>
      <p:sp>
        <p:nvSpPr>
          <p:cNvPr id="14" name="Oval 13">
            <a:extLst>
              <a:ext uri="{FF2B5EF4-FFF2-40B4-BE49-F238E27FC236}">
                <a16:creationId xmlns:a16="http://schemas.microsoft.com/office/drawing/2014/main" id="{349910E5-2679-BB4E-9DAE-19D0E36EF7AA}"/>
              </a:ext>
            </a:extLst>
          </p:cNvPr>
          <p:cNvSpPr>
            <a:spLocks noChangeAspect="1"/>
          </p:cNvSpPr>
          <p:nvPr/>
        </p:nvSpPr>
        <p:spPr>
          <a:xfrm>
            <a:off x="457200" y="1413019"/>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5</a:t>
            </a:r>
          </a:p>
        </p:txBody>
      </p:sp>
      <p:cxnSp>
        <p:nvCxnSpPr>
          <p:cNvPr id="17" name="Straight Connector 16">
            <a:extLst>
              <a:ext uri="{FF2B5EF4-FFF2-40B4-BE49-F238E27FC236}">
                <a16:creationId xmlns:a16="http://schemas.microsoft.com/office/drawing/2014/main" id="{BD1032E1-1A77-E64E-8D2A-FD21CAC7E2BF}"/>
              </a:ext>
            </a:extLst>
          </p:cNvPr>
          <p:cNvCxnSpPr>
            <a:cxnSpLocks/>
          </p:cNvCxnSpPr>
          <p:nvPr/>
        </p:nvCxnSpPr>
        <p:spPr>
          <a:xfrm>
            <a:off x="685800" y="2238253"/>
            <a:ext cx="3001465" cy="161939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BA159F6-4C47-6A49-B1F9-C70F19567F78}"/>
              </a:ext>
            </a:extLst>
          </p:cNvPr>
          <p:cNvCxnSpPr>
            <a:cxnSpLocks/>
          </p:cNvCxnSpPr>
          <p:nvPr/>
        </p:nvCxnSpPr>
        <p:spPr>
          <a:xfrm flipV="1">
            <a:off x="685800" y="2238254"/>
            <a:ext cx="3001465" cy="161939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888CF03-711D-CB49-A9C7-C9254942534E}"/>
              </a:ext>
            </a:extLst>
          </p:cNvPr>
          <p:cNvSpPr txBox="1"/>
          <p:nvPr/>
        </p:nvSpPr>
        <p:spPr>
          <a:xfrm>
            <a:off x="4919422" y="1408957"/>
            <a:ext cx="3289237" cy="769441"/>
          </a:xfrm>
          <a:prstGeom prst="rect">
            <a:avLst/>
          </a:prstGeom>
          <a:noFill/>
        </p:spPr>
        <p:txBody>
          <a:bodyPr wrap="square" lIns="0" tIns="0" rIns="0" bIns="0" rtlCol="0">
            <a:spAutoFit/>
          </a:bodyPr>
          <a:lstStyle/>
          <a:p>
            <a:r>
              <a:rPr lang="en-US" sz="1000" dirty="0">
                <a:solidFill>
                  <a:schemeClr val="accent1"/>
                </a:solidFill>
                <a:latin typeface="Sherman Sans Book" pitchFamily="2" charset="77"/>
                <a:ea typeface="Sherman Sans Book" pitchFamily="2" charset="77"/>
              </a:rPr>
              <a:t>Do not use these templates to create artwork that will be published on the web. By default, these templates are not set up for web accessibility. If they are published online, users who require assistive devices to navigate the web will not be able to access your content. The file will not comply with web accessibility standards.</a:t>
            </a:r>
          </a:p>
        </p:txBody>
      </p:sp>
      <p:sp>
        <p:nvSpPr>
          <p:cNvPr id="24" name="Oval 23">
            <a:extLst>
              <a:ext uri="{FF2B5EF4-FFF2-40B4-BE49-F238E27FC236}">
                <a16:creationId xmlns:a16="http://schemas.microsoft.com/office/drawing/2014/main" id="{DE3A056B-F789-D447-922C-BC24B9989273}"/>
              </a:ext>
            </a:extLst>
          </p:cNvPr>
          <p:cNvSpPr>
            <a:spLocks noChangeAspect="1"/>
          </p:cNvSpPr>
          <p:nvPr/>
        </p:nvSpPr>
        <p:spPr>
          <a:xfrm>
            <a:off x="4572000" y="1413019"/>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6</a:t>
            </a:r>
          </a:p>
        </p:txBody>
      </p:sp>
      <p:pic>
        <p:nvPicPr>
          <p:cNvPr id="39" name="Picture 38">
            <a:extLst>
              <a:ext uri="{FF2B5EF4-FFF2-40B4-BE49-F238E27FC236}">
                <a16:creationId xmlns:a16="http://schemas.microsoft.com/office/drawing/2014/main" id="{FEE301B6-9F96-394C-9619-A74212863BDF}"/>
              </a:ext>
            </a:extLst>
          </p:cNvPr>
          <p:cNvPicPr>
            <a:picLocks noChangeAspect="1"/>
          </p:cNvPicPr>
          <p:nvPr/>
        </p:nvPicPr>
        <p:blipFill>
          <a:blip r:embed="rId2"/>
          <a:srcRect/>
          <a:stretch/>
        </p:blipFill>
        <p:spPr>
          <a:xfrm>
            <a:off x="4919421" y="2442811"/>
            <a:ext cx="3291840" cy="1830212"/>
          </a:xfrm>
          <a:prstGeom prst="rect">
            <a:avLst/>
          </a:prstGeom>
          <a:ln w="6350">
            <a:solidFill>
              <a:schemeClr val="bg2"/>
            </a:solidFill>
          </a:ln>
        </p:spPr>
      </p:pic>
      <p:cxnSp>
        <p:nvCxnSpPr>
          <p:cNvPr id="40" name="Straight Connector 39">
            <a:extLst>
              <a:ext uri="{FF2B5EF4-FFF2-40B4-BE49-F238E27FC236}">
                <a16:creationId xmlns:a16="http://schemas.microsoft.com/office/drawing/2014/main" id="{35EBFB0B-5FAC-4346-8FE3-B0B50AC6C43D}"/>
              </a:ext>
            </a:extLst>
          </p:cNvPr>
          <p:cNvCxnSpPr>
            <a:cxnSpLocks/>
          </p:cNvCxnSpPr>
          <p:nvPr/>
        </p:nvCxnSpPr>
        <p:spPr>
          <a:xfrm>
            <a:off x="5076316" y="2571750"/>
            <a:ext cx="3001465" cy="161939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943B644-DEA5-404A-BFDB-09306E531005}"/>
              </a:ext>
            </a:extLst>
          </p:cNvPr>
          <p:cNvCxnSpPr>
            <a:cxnSpLocks/>
          </p:cNvCxnSpPr>
          <p:nvPr/>
        </p:nvCxnSpPr>
        <p:spPr>
          <a:xfrm flipV="1">
            <a:off x="5076316" y="2571751"/>
            <a:ext cx="3001465" cy="161939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Text Placeholder 3">
            <a:extLst>
              <a:ext uri="{FF2B5EF4-FFF2-40B4-BE49-F238E27FC236}">
                <a16:creationId xmlns:a16="http://schemas.microsoft.com/office/drawing/2014/main" id="{15A7195A-EEC7-154C-A7C8-22DE1A4B2705}"/>
              </a:ext>
            </a:extLst>
          </p:cNvPr>
          <p:cNvSpPr>
            <a:spLocks noGrp="1"/>
          </p:cNvSpPr>
          <p:nvPr>
            <p:ph type="body" sz="quarter" idx="10"/>
          </p:nvPr>
        </p:nvSpPr>
        <p:spPr>
          <a:xfrm>
            <a:off x="457200" y="4768596"/>
            <a:ext cx="8229600" cy="210312"/>
          </a:xfrm>
        </p:spPr>
        <p:txBody>
          <a:bodyPr anchor="ctr">
            <a:normAutofit fontScale="62500" lnSpcReduction="20000"/>
          </a:bodyPr>
          <a:lstStyle/>
          <a:p>
            <a:pPr lvl="3"/>
            <a:r>
              <a:rPr lang="en-US" b="1" dirty="0">
                <a:solidFill>
                  <a:schemeClr val="tx2"/>
                </a:solidFill>
                <a:latin typeface="Sherman Sans Bold" pitchFamily="2" charset="77"/>
                <a:ea typeface="Sherman Sans Bold" pitchFamily="2" charset="77"/>
              </a:rPr>
              <a:t>NOTE: </a:t>
            </a:r>
            <a:r>
              <a:rPr lang="en-US" dirty="0">
                <a:solidFill>
                  <a:schemeClr val="bg1"/>
                </a:solidFill>
              </a:rPr>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3">
                  <a:extLst>
                    <a:ext uri="{A12FA001-AC4F-418D-AE19-62706E023703}">
                      <ahyp:hlinkClr xmlns:ahyp="http://schemas.microsoft.com/office/drawing/2018/hyperlinkcolor" val="tx"/>
                    </a:ext>
                  </a:extLst>
                </a:hlinkClick>
              </a:rPr>
              <a:t>answers.syr.edu</a:t>
            </a:r>
            <a:r>
              <a:rPr lang="en-US" dirty="0">
                <a:solidFill>
                  <a:schemeClr val="bg1"/>
                </a:solidFill>
              </a:rPr>
              <a:t>. </a:t>
            </a:r>
          </a:p>
        </p:txBody>
      </p:sp>
    </p:spTree>
    <p:extLst>
      <p:ext uri="{BB962C8B-B14F-4D97-AF65-F5344CB8AC3E}">
        <p14:creationId xmlns:p14="http://schemas.microsoft.com/office/powerpoint/2010/main" val="25040819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579D5C4-4EED-7E48-81F5-AA7A3B1744D7}"/>
              </a:ext>
            </a:extLst>
          </p:cNvPr>
          <p:cNvSpPr/>
          <p:nvPr/>
        </p:nvSpPr>
        <p:spPr>
          <a:xfrm>
            <a:off x="0" y="-2286"/>
            <a:ext cx="9144000" cy="51480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a:extLst>
              <a:ext uri="{FF2B5EF4-FFF2-40B4-BE49-F238E27FC236}">
                <a16:creationId xmlns:a16="http://schemas.microsoft.com/office/drawing/2014/main" id="{791356AA-4953-4F40-81B9-513768162E31}"/>
              </a:ext>
            </a:extLst>
          </p:cNvPr>
          <p:cNvSpPr txBox="1">
            <a:spLocks/>
          </p:cNvSpPr>
          <p:nvPr/>
        </p:nvSpPr>
        <p:spPr>
          <a:xfrm>
            <a:off x="0" y="1017068"/>
            <a:ext cx="9144000" cy="1112263"/>
          </a:xfrm>
          <a:prstGeom prst="rect">
            <a:avLst/>
          </a:prstGeom>
        </p:spPr>
        <p:txBody>
          <a:bodyPr lIns="0" tIns="0" rIns="0" bIns="0" anchor="ctr" anchorCtr="0">
            <a:norm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5400" b="1" dirty="0">
                <a:latin typeface="Sherman Sans Bold" pitchFamily="2" charset="77"/>
                <a:ea typeface="Sherman Sans Bold" pitchFamily="2" charset="77"/>
              </a:rPr>
              <a:t>Theme 1</a:t>
            </a:r>
          </a:p>
        </p:txBody>
      </p:sp>
      <p:sp>
        <p:nvSpPr>
          <p:cNvPr id="14" name="Rectangle 13">
            <a:extLst>
              <a:ext uri="{FF2B5EF4-FFF2-40B4-BE49-F238E27FC236}">
                <a16:creationId xmlns:a16="http://schemas.microsoft.com/office/drawing/2014/main" id="{18B61495-63EC-A348-AA8D-8E4A4F853F9B}"/>
              </a:ext>
            </a:extLst>
          </p:cNvPr>
          <p:cNvSpPr/>
          <p:nvPr/>
        </p:nvSpPr>
        <p:spPr>
          <a:xfrm>
            <a:off x="0" y="3148685"/>
            <a:ext cx="9144000" cy="19948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00C6B2B7-E43B-2D4C-87EA-5BED9D3230D4}"/>
              </a:ext>
            </a:extLst>
          </p:cNvPr>
          <p:cNvSpPr>
            <a:spLocks noGrp="1"/>
          </p:cNvSpPr>
          <p:nvPr>
            <p:ph type="body" sz="quarter" idx="10"/>
          </p:nvPr>
        </p:nvSpPr>
        <p:spPr>
          <a:xfrm>
            <a:off x="343912" y="3378335"/>
            <a:ext cx="8456176" cy="210312"/>
          </a:xfrm>
        </p:spPr>
        <p:txBody>
          <a:bodyPr>
            <a:noAutofit/>
          </a:bodyPr>
          <a:lstStyle/>
          <a:p>
            <a:pPr algn="ctr"/>
            <a:r>
              <a:rPr lang="en-US" sz="1800" b="1" dirty="0">
                <a:solidFill>
                  <a:schemeClr val="accent4"/>
                </a:solidFill>
                <a:latin typeface="Sherman Sans Bold" pitchFamily="2" charset="77"/>
                <a:ea typeface="Sherman Sans Bold" pitchFamily="2" charset="77"/>
              </a:rPr>
              <a:t>Layouts</a:t>
            </a:r>
          </a:p>
        </p:txBody>
      </p:sp>
      <p:pic>
        <p:nvPicPr>
          <p:cNvPr id="18" name="Picture 17">
            <a:extLst>
              <a:ext uri="{FF2B5EF4-FFF2-40B4-BE49-F238E27FC236}">
                <a16:creationId xmlns:a16="http://schemas.microsoft.com/office/drawing/2014/main" id="{9C68D469-A8A3-1F4B-A7E2-DBB6F6454C25}"/>
              </a:ext>
            </a:extLst>
          </p:cNvPr>
          <p:cNvPicPr>
            <a:picLocks noChangeAspect="1"/>
          </p:cNvPicPr>
          <p:nvPr/>
        </p:nvPicPr>
        <p:blipFill>
          <a:blip r:embed="rId2"/>
          <a:srcRect/>
          <a:stretch/>
        </p:blipFill>
        <p:spPr>
          <a:xfrm>
            <a:off x="1157449" y="3736687"/>
            <a:ext cx="1627351" cy="915384"/>
          </a:xfrm>
          <a:prstGeom prst="rect">
            <a:avLst/>
          </a:prstGeom>
          <a:ln w="6350">
            <a:solidFill>
              <a:schemeClr val="bg2"/>
            </a:solidFill>
          </a:ln>
        </p:spPr>
      </p:pic>
      <p:pic>
        <p:nvPicPr>
          <p:cNvPr id="19" name="Picture 18">
            <a:extLst>
              <a:ext uri="{FF2B5EF4-FFF2-40B4-BE49-F238E27FC236}">
                <a16:creationId xmlns:a16="http://schemas.microsoft.com/office/drawing/2014/main" id="{1F522E1D-55AA-424D-868D-D4F09609F5C8}"/>
              </a:ext>
            </a:extLst>
          </p:cNvPr>
          <p:cNvPicPr>
            <a:picLocks noChangeAspect="1"/>
          </p:cNvPicPr>
          <p:nvPr/>
        </p:nvPicPr>
        <p:blipFill>
          <a:blip r:embed="rId3"/>
          <a:srcRect/>
          <a:stretch/>
        </p:blipFill>
        <p:spPr>
          <a:xfrm>
            <a:off x="2863832" y="3736063"/>
            <a:ext cx="1629137" cy="916389"/>
          </a:xfrm>
          <a:prstGeom prst="rect">
            <a:avLst/>
          </a:prstGeom>
          <a:ln w="6350">
            <a:solidFill>
              <a:schemeClr val="bg2"/>
            </a:solidFill>
          </a:ln>
        </p:spPr>
      </p:pic>
      <p:pic>
        <p:nvPicPr>
          <p:cNvPr id="20" name="Picture 19">
            <a:extLst>
              <a:ext uri="{FF2B5EF4-FFF2-40B4-BE49-F238E27FC236}">
                <a16:creationId xmlns:a16="http://schemas.microsoft.com/office/drawing/2014/main" id="{85FF967F-4A9E-6C46-AFC6-7A4B22FDC0DE}"/>
              </a:ext>
            </a:extLst>
          </p:cNvPr>
          <p:cNvPicPr>
            <a:picLocks noChangeAspect="1"/>
          </p:cNvPicPr>
          <p:nvPr/>
        </p:nvPicPr>
        <p:blipFill>
          <a:blip r:embed="rId4"/>
          <a:srcRect/>
          <a:stretch/>
        </p:blipFill>
        <p:spPr>
          <a:xfrm>
            <a:off x="4572000" y="3736373"/>
            <a:ext cx="1628247" cy="915888"/>
          </a:xfrm>
          <a:prstGeom prst="rect">
            <a:avLst/>
          </a:prstGeom>
          <a:ln w="6350">
            <a:solidFill>
              <a:schemeClr val="bg2"/>
            </a:solidFill>
          </a:ln>
        </p:spPr>
      </p:pic>
      <p:pic>
        <p:nvPicPr>
          <p:cNvPr id="21" name="Picture 20">
            <a:extLst>
              <a:ext uri="{FF2B5EF4-FFF2-40B4-BE49-F238E27FC236}">
                <a16:creationId xmlns:a16="http://schemas.microsoft.com/office/drawing/2014/main" id="{C6AD593A-0204-0E4E-B710-2ADF47DC97D2}"/>
              </a:ext>
            </a:extLst>
          </p:cNvPr>
          <p:cNvPicPr>
            <a:picLocks noChangeAspect="1"/>
          </p:cNvPicPr>
          <p:nvPr/>
        </p:nvPicPr>
        <p:blipFill>
          <a:blip r:embed="rId5"/>
          <a:srcRect/>
          <a:stretch/>
        </p:blipFill>
        <p:spPr>
          <a:xfrm>
            <a:off x="6279278" y="3734087"/>
            <a:ext cx="1627072" cy="915228"/>
          </a:xfrm>
          <a:prstGeom prst="rect">
            <a:avLst/>
          </a:prstGeom>
          <a:ln w="6350">
            <a:solidFill>
              <a:schemeClr val="bg2"/>
            </a:solidFill>
          </a:ln>
        </p:spPr>
      </p:pic>
      <p:sp>
        <p:nvSpPr>
          <p:cNvPr id="23" name="TextBox 22">
            <a:extLst>
              <a:ext uri="{FF2B5EF4-FFF2-40B4-BE49-F238E27FC236}">
                <a16:creationId xmlns:a16="http://schemas.microsoft.com/office/drawing/2014/main" id="{C8DCD497-F63E-604E-91AF-D95F9618312E}"/>
              </a:ext>
            </a:extLst>
          </p:cNvPr>
          <p:cNvSpPr txBox="1"/>
          <p:nvPr/>
        </p:nvSpPr>
        <p:spPr>
          <a:xfrm>
            <a:off x="1157449"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1-Column</a:t>
            </a:r>
          </a:p>
        </p:txBody>
      </p:sp>
      <p:sp>
        <p:nvSpPr>
          <p:cNvPr id="25" name="TextBox 24">
            <a:extLst>
              <a:ext uri="{FF2B5EF4-FFF2-40B4-BE49-F238E27FC236}">
                <a16:creationId xmlns:a16="http://schemas.microsoft.com/office/drawing/2014/main" id="{29BCF58E-67B7-AA47-99D7-B1DDCA52A9CA}"/>
              </a:ext>
            </a:extLst>
          </p:cNvPr>
          <p:cNvSpPr txBox="1"/>
          <p:nvPr/>
        </p:nvSpPr>
        <p:spPr>
          <a:xfrm>
            <a:off x="2864630"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1-Column with Photo</a:t>
            </a:r>
          </a:p>
        </p:txBody>
      </p:sp>
      <p:sp>
        <p:nvSpPr>
          <p:cNvPr id="26" name="TextBox 25">
            <a:extLst>
              <a:ext uri="{FF2B5EF4-FFF2-40B4-BE49-F238E27FC236}">
                <a16:creationId xmlns:a16="http://schemas.microsoft.com/office/drawing/2014/main" id="{D6362474-7087-DD4F-8EDE-06BADD7C63BD}"/>
              </a:ext>
            </a:extLst>
          </p:cNvPr>
          <p:cNvSpPr txBox="1"/>
          <p:nvPr/>
        </p:nvSpPr>
        <p:spPr>
          <a:xfrm>
            <a:off x="4571811"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2-Column</a:t>
            </a:r>
          </a:p>
        </p:txBody>
      </p:sp>
      <p:sp>
        <p:nvSpPr>
          <p:cNvPr id="27" name="TextBox 26">
            <a:extLst>
              <a:ext uri="{FF2B5EF4-FFF2-40B4-BE49-F238E27FC236}">
                <a16:creationId xmlns:a16="http://schemas.microsoft.com/office/drawing/2014/main" id="{5F100F39-F6D2-824C-9050-821B839C12BF}"/>
              </a:ext>
            </a:extLst>
          </p:cNvPr>
          <p:cNvSpPr txBox="1"/>
          <p:nvPr/>
        </p:nvSpPr>
        <p:spPr>
          <a:xfrm>
            <a:off x="6278199"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3-Column</a:t>
            </a:r>
          </a:p>
        </p:txBody>
      </p:sp>
    </p:spTree>
    <p:extLst>
      <p:ext uri="{BB962C8B-B14F-4D97-AF65-F5344CB8AC3E}">
        <p14:creationId xmlns:p14="http://schemas.microsoft.com/office/powerpoint/2010/main" val="867487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DD5EE-98DE-9646-8346-7A7110111EE0}"/>
              </a:ext>
            </a:extLst>
          </p:cNvPr>
          <p:cNvSpPr>
            <a:spLocks noGrp="1"/>
          </p:cNvSpPr>
          <p:nvPr>
            <p:ph type="title"/>
          </p:nvPr>
        </p:nvSpPr>
        <p:spPr/>
        <p:txBody>
          <a:bodyPr/>
          <a:lstStyle/>
          <a:p>
            <a:r>
              <a:rPr lang="en-US" dirty="0"/>
              <a:t>Edit Title Here</a:t>
            </a:r>
          </a:p>
        </p:txBody>
      </p:sp>
      <p:sp>
        <p:nvSpPr>
          <p:cNvPr id="3" name="Content Placeholder 2">
            <a:extLst>
              <a:ext uri="{FF2B5EF4-FFF2-40B4-BE49-F238E27FC236}">
                <a16:creationId xmlns:a16="http://schemas.microsoft.com/office/drawing/2014/main" id="{0C12CAD8-2359-8847-997D-B990015DCE20}"/>
              </a:ext>
            </a:extLst>
          </p:cNvPr>
          <p:cNvSpPr>
            <a:spLocks noGrp="1"/>
          </p:cNvSpPr>
          <p:nvPr>
            <p:ph idx="1"/>
          </p:nvPr>
        </p:nvSpPr>
        <p:spPr/>
        <p:txBody>
          <a:bodyPr/>
          <a:lstStyle/>
          <a:p>
            <a:r>
              <a:rPr lang="en-US" dirty="0">
                <a:solidFill>
                  <a:schemeClr val="tx2"/>
                </a:solidFill>
              </a:rPr>
              <a:t>EDIT DAY</a:t>
            </a:r>
            <a:r>
              <a:rPr lang="en-US" dirty="0"/>
              <a:t> MONTH/DATE</a:t>
            </a:r>
          </a:p>
          <a:p>
            <a:pPr lvl="1"/>
            <a:r>
              <a:rPr lang="en-US" dirty="0"/>
              <a:t>X:XX-X:XX PM</a:t>
            </a:r>
          </a:p>
          <a:p>
            <a:pPr lvl="2"/>
            <a:r>
              <a:rPr lang="en-US" dirty="0"/>
              <a:t>Room, Building Name</a:t>
            </a:r>
          </a:p>
        </p:txBody>
      </p:sp>
      <p:sp>
        <p:nvSpPr>
          <p:cNvPr id="4" name="Text Placeholder 3">
            <a:extLst>
              <a:ext uri="{FF2B5EF4-FFF2-40B4-BE49-F238E27FC236}">
                <a16:creationId xmlns:a16="http://schemas.microsoft.com/office/drawing/2014/main" id="{9D08F283-4EB2-E940-A2D5-6BF316E719D2}"/>
              </a:ext>
            </a:extLst>
          </p:cNvPr>
          <p:cNvSpPr>
            <a:spLocks noGrp="1"/>
          </p:cNvSpPr>
          <p:nvPr>
            <p:ph type="body" sz="quarter" idx="10"/>
          </p:nvPr>
        </p:nvSpPr>
        <p:spPr/>
        <p:txBody>
          <a:bodyPr>
            <a:normAutofit fontScale="92500" lnSpcReduction="20000"/>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Tree>
    <p:extLst>
      <p:ext uri="{BB962C8B-B14F-4D97-AF65-F5344CB8AC3E}">
        <p14:creationId xmlns:p14="http://schemas.microsoft.com/office/powerpoint/2010/main" val="4164879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FC7BB8D-F5F9-A744-9DDC-96D8477F4A04}"/>
              </a:ext>
            </a:extLst>
          </p:cNvPr>
          <p:cNvSpPr>
            <a:spLocks noGrp="1"/>
          </p:cNvSpPr>
          <p:nvPr>
            <p:ph type="pic" sz="quarter" idx="13"/>
          </p:nvPr>
        </p:nvSpPr>
        <p:spPr/>
      </p:sp>
      <p:sp>
        <p:nvSpPr>
          <p:cNvPr id="3" name="Text Placeholder 2">
            <a:extLst>
              <a:ext uri="{FF2B5EF4-FFF2-40B4-BE49-F238E27FC236}">
                <a16:creationId xmlns:a16="http://schemas.microsoft.com/office/drawing/2014/main" id="{83E7F91B-9B58-8341-A41D-800774E0B7CD}"/>
              </a:ext>
            </a:extLst>
          </p:cNvPr>
          <p:cNvSpPr>
            <a:spLocks noGrp="1"/>
          </p:cNvSpPr>
          <p:nvPr>
            <p:ph type="body" sz="quarter" idx="14"/>
          </p:nvPr>
        </p:nvSpPr>
        <p:spPr/>
        <p:txBody>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4" name="Title 3">
            <a:extLst>
              <a:ext uri="{FF2B5EF4-FFF2-40B4-BE49-F238E27FC236}">
                <a16:creationId xmlns:a16="http://schemas.microsoft.com/office/drawing/2014/main" id="{561A89EE-8044-4343-A767-AEB1C10940DD}"/>
              </a:ext>
            </a:extLst>
          </p:cNvPr>
          <p:cNvSpPr>
            <a:spLocks noGrp="1"/>
          </p:cNvSpPr>
          <p:nvPr>
            <p:ph type="title"/>
          </p:nvPr>
        </p:nvSpPr>
        <p:spPr/>
        <p:txBody>
          <a:bodyPr/>
          <a:lstStyle/>
          <a:p>
            <a:r>
              <a:rPr lang="en-US" dirty="0"/>
              <a:t>Edit Title Here</a:t>
            </a:r>
          </a:p>
        </p:txBody>
      </p:sp>
      <p:sp>
        <p:nvSpPr>
          <p:cNvPr id="5" name="Content Placeholder 4">
            <a:extLst>
              <a:ext uri="{FF2B5EF4-FFF2-40B4-BE49-F238E27FC236}">
                <a16:creationId xmlns:a16="http://schemas.microsoft.com/office/drawing/2014/main" id="{AC677134-8557-544A-8D16-20906D3C1A42}"/>
              </a:ext>
            </a:extLst>
          </p:cNvPr>
          <p:cNvSpPr>
            <a:spLocks noGrp="1"/>
          </p:cNvSpPr>
          <p:nvPr>
            <p:ph idx="1"/>
          </p:nvPr>
        </p:nvSpPr>
        <p:spPr/>
        <p:txBody>
          <a:bodyPr/>
          <a:lstStyle/>
          <a:p>
            <a:r>
              <a:rPr lang="en-US" dirty="0">
                <a:solidFill>
                  <a:schemeClr val="tx2"/>
                </a:solidFill>
              </a:rPr>
              <a:t>EDIT DAY </a:t>
            </a:r>
            <a:r>
              <a:rPr lang="en-US" dirty="0"/>
              <a:t>MONTH/DATE</a:t>
            </a:r>
          </a:p>
          <a:p>
            <a:pPr lvl="1"/>
            <a:r>
              <a:rPr lang="en-US" dirty="0"/>
              <a:t>X:XX-X:XX PM</a:t>
            </a:r>
          </a:p>
          <a:p>
            <a:r>
              <a:rPr lang="en-US" dirty="0">
                <a:solidFill>
                  <a:schemeClr val="tx2"/>
                </a:solidFill>
              </a:rPr>
              <a:t>EDIT DAY </a:t>
            </a:r>
            <a:r>
              <a:rPr lang="en-US" dirty="0"/>
              <a:t>MONTH/DATE</a:t>
            </a:r>
          </a:p>
          <a:p>
            <a:pPr lvl="1"/>
            <a:r>
              <a:rPr lang="en-US" dirty="0"/>
              <a:t>X:XX-X:XX PM</a:t>
            </a:r>
          </a:p>
          <a:p>
            <a:pPr lvl="2"/>
            <a:r>
              <a:rPr lang="en-US" dirty="0"/>
              <a:t>Room, Building Name</a:t>
            </a:r>
          </a:p>
        </p:txBody>
      </p:sp>
    </p:spTree>
    <p:extLst>
      <p:ext uri="{BB962C8B-B14F-4D97-AF65-F5344CB8AC3E}">
        <p14:creationId xmlns:p14="http://schemas.microsoft.com/office/powerpoint/2010/main" val="3498512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71DCE-AB2E-9140-9B1B-31C091BDFCB7}"/>
              </a:ext>
            </a:extLst>
          </p:cNvPr>
          <p:cNvSpPr>
            <a:spLocks noGrp="1"/>
          </p:cNvSpPr>
          <p:nvPr>
            <p:ph type="title"/>
          </p:nvPr>
        </p:nvSpPr>
        <p:spPr/>
        <p:txBody>
          <a:bodyPr/>
          <a:lstStyle/>
          <a:p>
            <a:r>
              <a:rPr lang="en-US" dirty="0"/>
              <a:t>Edit Title Here</a:t>
            </a:r>
          </a:p>
        </p:txBody>
      </p:sp>
      <p:sp>
        <p:nvSpPr>
          <p:cNvPr id="3" name="Content Placeholder 2">
            <a:extLst>
              <a:ext uri="{FF2B5EF4-FFF2-40B4-BE49-F238E27FC236}">
                <a16:creationId xmlns:a16="http://schemas.microsoft.com/office/drawing/2014/main" id="{896A91B6-CEDC-524F-BD6E-BA233C66AA1E}"/>
              </a:ext>
            </a:extLst>
          </p:cNvPr>
          <p:cNvSpPr>
            <a:spLocks noGrp="1"/>
          </p:cNvSpPr>
          <p:nvPr>
            <p:ph idx="1"/>
          </p:nvPr>
        </p:nvSpPr>
        <p:spPr/>
        <p:txBody>
          <a:bodyPr/>
          <a:lstStyle/>
          <a:p>
            <a:r>
              <a:rPr lang="en-US" dirty="0"/>
              <a:t>Edit Event #1</a:t>
            </a:r>
          </a:p>
          <a:p>
            <a:pPr lvl="1"/>
            <a:r>
              <a:rPr lang="en-US" dirty="0">
                <a:solidFill>
                  <a:schemeClr val="tx2"/>
                </a:solidFill>
              </a:rPr>
              <a:t>EDIT DAY </a:t>
            </a:r>
            <a:r>
              <a:rPr lang="en-US" dirty="0"/>
              <a:t>MONTH/DATE</a:t>
            </a:r>
          </a:p>
          <a:p>
            <a:pPr lvl="2"/>
            <a:r>
              <a:rPr lang="en-US" dirty="0"/>
              <a:t>X:XX-X:XX PM</a:t>
            </a:r>
          </a:p>
          <a:p>
            <a:pPr lvl="3"/>
            <a:r>
              <a:rPr lang="en-US" dirty="0"/>
              <a:t>Room, Building Name</a:t>
            </a:r>
          </a:p>
        </p:txBody>
      </p:sp>
      <p:sp>
        <p:nvSpPr>
          <p:cNvPr id="4" name="Content Placeholder 3">
            <a:extLst>
              <a:ext uri="{FF2B5EF4-FFF2-40B4-BE49-F238E27FC236}">
                <a16:creationId xmlns:a16="http://schemas.microsoft.com/office/drawing/2014/main" id="{13001A5B-3C20-3E40-962F-D420DB07115B}"/>
              </a:ext>
            </a:extLst>
          </p:cNvPr>
          <p:cNvSpPr>
            <a:spLocks noGrp="1"/>
          </p:cNvSpPr>
          <p:nvPr>
            <p:ph idx="11"/>
          </p:nvPr>
        </p:nvSpPr>
        <p:spPr/>
        <p:txBody>
          <a:bodyPr/>
          <a:lstStyle/>
          <a:p>
            <a:r>
              <a:rPr lang="en-US" dirty="0"/>
              <a:t>Edit Event #2</a:t>
            </a:r>
          </a:p>
          <a:p>
            <a:pPr lvl="1"/>
            <a:r>
              <a:rPr lang="en-US" dirty="0">
                <a:solidFill>
                  <a:schemeClr val="tx2"/>
                </a:solidFill>
              </a:rPr>
              <a:t>EDIT DAY </a:t>
            </a:r>
            <a:r>
              <a:rPr lang="en-US" dirty="0"/>
              <a:t>MONTH/DATE</a:t>
            </a:r>
          </a:p>
          <a:p>
            <a:pPr lvl="2"/>
            <a:r>
              <a:rPr lang="en-US" dirty="0"/>
              <a:t>X:XX-X:XX PM</a:t>
            </a:r>
          </a:p>
          <a:p>
            <a:pPr lvl="3"/>
            <a:r>
              <a:rPr lang="en-US" dirty="0"/>
              <a:t>Room, Building Name</a:t>
            </a:r>
          </a:p>
        </p:txBody>
      </p:sp>
      <p:sp>
        <p:nvSpPr>
          <p:cNvPr id="5" name="Text Placeholder 4">
            <a:extLst>
              <a:ext uri="{FF2B5EF4-FFF2-40B4-BE49-F238E27FC236}">
                <a16:creationId xmlns:a16="http://schemas.microsoft.com/office/drawing/2014/main" id="{D94DBAEC-8BD3-5246-9714-3BCFD1779446}"/>
              </a:ext>
            </a:extLst>
          </p:cNvPr>
          <p:cNvSpPr>
            <a:spLocks noGrp="1"/>
          </p:cNvSpPr>
          <p:nvPr>
            <p:ph type="body" sz="quarter" idx="10"/>
          </p:nvPr>
        </p:nvSpPr>
        <p:spPr/>
        <p:txBody>
          <a:bodyPr>
            <a:normAutofit fontScale="92500" lnSpcReduction="20000"/>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6" name="Text Placeholder 5">
            <a:extLst>
              <a:ext uri="{FF2B5EF4-FFF2-40B4-BE49-F238E27FC236}">
                <a16:creationId xmlns:a16="http://schemas.microsoft.com/office/drawing/2014/main" id="{DBDAB69B-3739-CD4D-A8A6-B4375818E77B}"/>
              </a:ext>
            </a:extLst>
          </p:cNvPr>
          <p:cNvSpPr>
            <a:spLocks noGrp="1"/>
          </p:cNvSpPr>
          <p:nvPr>
            <p:ph type="body" sz="quarter" idx="12"/>
          </p:nvPr>
        </p:nvSpPr>
        <p:spPr>
          <a:xfrm>
            <a:off x="457200" y="1093897"/>
            <a:ext cx="8229600" cy="237565"/>
          </a:xfrm>
        </p:spPr>
        <p:txBody>
          <a:bodyPr>
            <a:normAutofit fontScale="92500" lnSpcReduction="20000"/>
          </a:bodyPr>
          <a:lstStyle/>
          <a:p>
            <a:r>
              <a:rPr lang="en-US" dirty="0"/>
              <a:t>EDIT SUBHEADER HERE</a:t>
            </a:r>
          </a:p>
        </p:txBody>
      </p:sp>
    </p:spTree>
    <p:extLst>
      <p:ext uri="{BB962C8B-B14F-4D97-AF65-F5344CB8AC3E}">
        <p14:creationId xmlns:p14="http://schemas.microsoft.com/office/powerpoint/2010/main" val="28928671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3B088-CD79-FF40-AEC6-CDEA97F562E2}"/>
              </a:ext>
            </a:extLst>
          </p:cNvPr>
          <p:cNvSpPr>
            <a:spLocks noGrp="1"/>
          </p:cNvSpPr>
          <p:nvPr>
            <p:ph type="title"/>
          </p:nvPr>
        </p:nvSpPr>
        <p:spPr/>
        <p:txBody>
          <a:bodyPr/>
          <a:lstStyle/>
          <a:p>
            <a:r>
              <a:rPr lang="en-US" dirty="0"/>
              <a:t>Edit Title Here</a:t>
            </a:r>
          </a:p>
        </p:txBody>
      </p:sp>
      <p:sp>
        <p:nvSpPr>
          <p:cNvPr id="5" name="Content Placeholder 4">
            <a:extLst>
              <a:ext uri="{FF2B5EF4-FFF2-40B4-BE49-F238E27FC236}">
                <a16:creationId xmlns:a16="http://schemas.microsoft.com/office/drawing/2014/main" id="{9C0B85CE-5648-244A-A6D3-BFA0D0B85E3B}"/>
              </a:ext>
            </a:extLst>
          </p:cNvPr>
          <p:cNvSpPr>
            <a:spLocks noGrp="1"/>
          </p:cNvSpPr>
          <p:nvPr>
            <p:ph idx="1"/>
          </p:nvPr>
        </p:nvSpPr>
        <p:spPr/>
        <p:txBody>
          <a:bodyPr/>
          <a:lstStyle/>
          <a:p>
            <a:r>
              <a:rPr lang="en-US" dirty="0"/>
              <a:t>Edit Event #1</a:t>
            </a:r>
          </a:p>
          <a:p>
            <a:pPr lvl="1"/>
            <a:r>
              <a:rPr lang="en-US" dirty="0">
                <a:solidFill>
                  <a:schemeClr val="tx2"/>
                </a:solidFill>
              </a:rPr>
              <a:t>EDIT DAY</a:t>
            </a:r>
            <a:r>
              <a:rPr lang="en-US" dirty="0"/>
              <a:t> MONTH/DATE</a:t>
            </a:r>
          </a:p>
          <a:p>
            <a:pPr lvl="2"/>
            <a:r>
              <a:rPr lang="en-US" dirty="0"/>
              <a:t>X:XX-X:XX PM </a:t>
            </a:r>
          </a:p>
          <a:p>
            <a:pPr lvl="1"/>
            <a:r>
              <a:rPr lang="en-US" dirty="0">
                <a:solidFill>
                  <a:schemeClr val="tx2"/>
                </a:solidFill>
              </a:rPr>
              <a:t>EDIT DAY</a:t>
            </a:r>
            <a:r>
              <a:rPr lang="en-US" dirty="0"/>
              <a:t> MONTH/DATE</a:t>
            </a:r>
          </a:p>
          <a:p>
            <a:pPr lvl="2"/>
            <a:r>
              <a:rPr lang="en-US" dirty="0"/>
              <a:t>X:XX-X:XX PM </a:t>
            </a:r>
          </a:p>
          <a:p>
            <a:pPr lvl="3"/>
            <a:r>
              <a:rPr lang="en-US" dirty="0"/>
              <a:t>Room, Building Name</a:t>
            </a:r>
          </a:p>
        </p:txBody>
      </p:sp>
      <p:sp>
        <p:nvSpPr>
          <p:cNvPr id="9" name="Text Placeholder 8">
            <a:extLst>
              <a:ext uri="{FF2B5EF4-FFF2-40B4-BE49-F238E27FC236}">
                <a16:creationId xmlns:a16="http://schemas.microsoft.com/office/drawing/2014/main" id="{8BECEA2C-2C71-2948-AFC0-7BE08ADB3BA9}"/>
              </a:ext>
            </a:extLst>
          </p:cNvPr>
          <p:cNvSpPr>
            <a:spLocks noGrp="1"/>
          </p:cNvSpPr>
          <p:nvPr>
            <p:ph type="body" sz="quarter" idx="10"/>
          </p:nvPr>
        </p:nvSpPr>
        <p:spPr/>
        <p:txBody>
          <a:bodyPr>
            <a:normAutofit fontScale="92500" lnSpcReduction="20000"/>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4" name="Content Placeholder 3">
            <a:extLst>
              <a:ext uri="{FF2B5EF4-FFF2-40B4-BE49-F238E27FC236}">
                <a16:creationId xmlns:a16="http://schemas.microsoft.com/office/drawing/2014/main" id="{8C104151-4487-4842-9F2A-CD96964E6044}"/>
              </a:ext>
            </a:extLst>
          </p:cNvPr>
          <p:cNvSpPr>
            <a:spLocks noGrp="1"/>
          </p:cNvSpPr>
          <p:nvPr>
            <p:ph idx="11"/>
          </p:nvPr>
        </p:nvSpPr>
        <p:spPr/>
        <p:txBody>
          <a:bodyPr/>
          <a:lstStyle/>
          <a:p>
            <a:r>
              <a:rPr lang="en-US" dirty="0"/>
              <a:t>Edit Event #2</a:t>
            </a:r>
          </a:p>
          <a:p>
            <a:pPr lvl="1"/>
            <a:r>
              <a:rPr lang="en-US" dirty="0">
                <a:solidFill>
                  <a:schemeClr val="tx2"/>
                </a:solidFill>
              </a:rPr>
              <a:t>EDIT DAY</a:t>
            </a:r>
            <a:r>
              <a:rPr lang="en-US" dirty="0"/>
              <a:t> MONTH/DATE</a:t>
            </a:r>
          </a:p>
          <a:p>
            <a:pPr lvl="2"/>
            <a:r>
              <a:rPr lang="en-US" dirty="0"/>
              <a:t>X:XX-X:XX PM </a:t>
            </a:r>
          </a:p>
          <a:p>
            <a:pPr lvl="1"/>
            <a:r>
              <a:rPr lang="en-US" dirty="0">
                <a:solidFill>
                  <a:schemeClr val="tx2"/>
                </a:solidFill>
              </a:rPr>
              <a:t>EDIT DAY</a:t>
            </a:r>
            <a:r>
              <a:rPr lang="en-US" dirty="0"/>
              <a:t> MONTH/DATE</a:t>
            </a:r>
          </a:p>
          <a:p>
            <a:pPr lvl="2"/>
            <a:r>
              <a:rPr lang="en-US" dirty="0"/>
              <a:t>X:XX-X:XX PM </a:t>
            </a:r>
          </a:p>
          <a:p>
            <a:pPr lvl="3"/>
            <a:r>
              <a:rPr lang="en-US" dirty="0"/>
              <a:t>Room, Building Name</a:t>
            </a:r>
          </a:p>
        </p:txBody>
      </p:sp>
      <p:sp>
        <p:nvSpPr>
          <p:cNvPr id="8" name="Content Placeholder 7">
            <a:extLst>
              <a:ext uri="{FF2B5EF4-FFF2-40B4-BE49-F238E27FC236}">
                <a16:creationId xmlns:a16="http://schemas.microsoft.com/office/drawing/2014/main" id="{CD0E27C4-59CC-4940-9836-9BC74CCE365D}"/>
              </a:ext>
            </a:extLst>
          </p:cNvPr>
          <p:cNvSpPr>
            <a:spLocks noGrp="1"/>
          </p:cNvSpPr>
          <p:nvPr>
            <p:ph idx="13"/>
          </p:nvPr>
        </p:nvSpPr>
        <p:spPr/>
        <p:txBody>
          <a:bodyPr/>
          <a:lstStyle/>
          <a:p>
            <a:r>
              <a:rPr lang="en-US" dirty="0"/>
              <a:t>Edit Event #3</a:t>
            </a:r>
          </a:p>
          <a:p>
            <a:pPr lvl="1"/>
            <a:r>
              <a:rPr lang="en-US" dirty="0">
                <a:solidFill>
                  <a:schemeClr val="tx2"/>
                </a:solidFill>
              </a:rPr>
              <a:t>EDIT DAY</a:t>
            </a:r>
            <a:r>
              <a:rPr lang="en-US" dirty="0"/>
              <a:t> MONTH/DATE</a:t>
            </a:r>
          </a:p>
          <a:p>
            <a:pPr lvl="2"/>
            <a:r>
              <a:rPr lang="en-US" dirty="0"/>
              <a:t>X:XX-X:XX PM </a:t>
            </a:r>
          </a:p>
          <a:p>
            <a:pPr lvl="1"/>
            <a:r>
              <a:rPr lang="en-US" dirty="0">
                <a:solidFill>
                  <a:schemeClr val="tx2"/>
                </a:solidFill>
              </a:rPr>
              <a:t>EDIT DAY</a:t>
            </a:r>
            <a:r>
              <a:rPr lang="en-US" dirty="0"/>
              <a:t> MONTH/DATE</a:t>
            </a:r>
          </a:p>
          <a:p>
            <a:pPr lvl="2"/>
            <a:r>
              <a:rPr lang="en-US" dirty="0"/>
              <a:t>X:XX-X:XX PM </a:t>
            </a:r>
          </a:p>
          <a:p>
            <a:pPr lvl="3"/>
            <a:r>
              <a:rPr lang="en-US" dirty="0"/>
              <a:t>Room, Building Name</a:t>
            </a:r>
          </a:p>
        </p:txBody>
      </p:sp>
    </p:spTree>
    <p:extLst>
      <p:ext uri="{BB962C8B-B14F-4D97-AF65-F5344CB8AC3E}">
        <p14:creationId xmlns:p14="http://schemas.microsoft.com/office/powerpoint/2010/main" val="37259050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3A44F87-89BC-E841-A83B-20292DF7FD03}"/>
              </a:ext>
            </a:extLst>
          </p:cNvPr>
          <p:cNvSpPr/>
          <p:nvPr/>
        </p:nvSpPr>
        <p:spPr>
          <a:xfrm>
            <a:off x="0" y="-2286"/>
            <a:ext cx="9144000" cy="51480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5AB4A1A-9F1B-F845-8805-76E749B3B91C}"/>
              </a:ext>
            </a:extLst>
          </p:cNvPr>
          <p:cNvSpPr/>
          <p:nvPr/>
        </p:nvSpPr>
        <p:spPr>
          <a:xfrm>
            <a:off x="0" y="3148685"/>
            <a:ext cx="9144000" cy="19948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 Placeholder 2">
            <a:extLst>
              <a:ext uri="{FF2B5EF4-FFF2-40B4-BE49-F238E27FC236}">
                <a16:creationId xmlns:a16="http://schemas.microsoft.com/office/drawing/2014/main" id="{E7B079FF-C812-9B4A-B782-CA3C0C2353DE}"/>
              </a:ext>
            </a:extLst>
          </p:cNvPr>
          <p:cNvSpPr>
            <a:spLocks noGrp="1"/>
          </p:cNvSpPr>
          <p:nvPr>
            <p:ph type="body" sz="quarter" idx="10"/>
          </p:nvPr>
        </p:nvSpPr>
        <p:spPr>
          <a:xfrm>
            <a:off x="343912" y="3378335"/>
            <a:ext cx="8456176" cy="210312"/>
          </a:xfrm>
        </p:spPr>
        <p:txBody>
          <a:bodyPr>
            <a:noAutofit/>
          </a:bodyPr>
          <a:lstStyle/>
          <a:p>
            <a:pPr algn="ctr"/>
            <a:r>
              <a:rPr lang="en-US" sz="1800" b="1" dirty="0">
                <a:solidFill>
                  <a:schemeClr val="accent4"/>
                </a:solidFill>
                <a:latin typeface="Sherman Sans Bold" pitchFamily="2" charset="77"/>
                <a:ea typeface="Sherman Sans Bold" pitchFamily="2" charset="77"/>
              </a:rPr>
              <a:t>Layouts</a:t>
            </a:r>
          </a:p>
        </p:txBody>
      </p:sp>
      <p:pic>
        <p:nvPicPr>
          <p:cNvPr id="16" name="Picture 15">
            <a:extLst>
              <a:ext uri="{FF2B5EF4-FFF2-40B4-BE49-F238E27FC236}">
                <a16:creationId xmlns:a16="http://schemas.microsoft.com/office/drawing/2014/main" id="{392B1E0C-9D12-6F42-8AC7-B0AFDEC74F9C}"/>
              </a:ext>
            </a:extLst>
          </p:cNvPr>
          <p:cNvPicPr>
            <a:picLocks noChangeAspect="1"/>
          </p:cNvPicPr>
          <p:nvPr/>
        </p:nvPicPr>
        <p:blipFill>
          <a:blip r:embed="rId2"/>
          <a:srcRect/>
          <a:stretch/>
        </p:blipFill>
        <p:spPr>
          <a:xfrm>
            <a:off x="2865617" y="3736687"/>
            <a:ext cx="1627351" cy="915384"/>
          </a:xfrm>
          <a:prstGeom prst="rect">
            <a:avLst/>
          </a:prstGeom>
          <a:ln w="6350">
            <a:solidFill>
              <a:schemeClr val="bg2"/>
            </a:solidFill>
          </a:ln>
        </p:spPr>
      </p:pic>
      <p:pic>
        <p:nvPicPr>
          <p:cNvPr id="17" name="Picture 16">
            <a:extLst>
              <a:ext uri="{FF2B5EF4-FFF2-40B4-BE49-F238E27FC236}">
                <a16:creationId xmlns:a16="http://schemas.microsoft.com/office/drawing/2014/main" id="{81C72E2C-3D0D-904F-81E2-398228C870F4}"/>
              </a:ext>
            </a:extLst>
          </p:cNvPr>
          <p:cNvPicPr>
            <a:picLocks noChangeAspect="1"/>
          </p:cNvPicPr>
          <p:nvPr/>
        </p:nvPicPr>
        <p:blipFill>
          <a:blip r:embed="rId3"/>
          <a:srcRect/>
          <a:stretch/>
        </p:blipFill>
        <p:spPr>
          <a:xfrm>
            <a:off x="4572000" y="3736063"/>
            <a:ext cx="1629137" cy="916389"/>
          </a:xfrm>
          <a:prstGeom prst="rect">
            <a:avLst/>
          </a:prstGeom>
          <a:ln w="6350">
            <a:solidFill>
              <a:schemeClr val="bg2"/>
            </a:solidFill>
          </a:ln>
        </p:spPr>
      </p:pic>
      <p:sp>
        <p:nvSpPr>
          <p:cNvPr id="21" name="TextBox 20">
            <a:extLst>
              <a:ext uri="{FF2B5EF4-FFF2-40B4-BE49-F238E27FC236}">
                <a16:creationId xmlns:a16="http://schemas.microsoft.com/office/drawing/2014/main" id="{27336394-1179-3B46-A5CF-6504B23FABEF}"/>
              </a:ext>
            </a:extLst>
          </p:cNvPr>
          <p:cNvSpPr txBox="1"/>
          <p:nvPr/>
        </p:nvSpPr>
        <p:spPr>
          <a:xfrm>
            <a:off x="2865617"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1-Column</a:t>
            </a:r>
          </a:p>
        </p:txBody>
      </p:sp>
      <p:sp>
        <p:nvSpPr>
          <p:cNvPr id="23" name="TextBox 22">
            <a:extLst>
              <a:ext uri="{FF2B5EF4-FFF2-40B4-BE49-F238E27FC236}">
                <a16:creationId xmlns:a16="http://schemas.microsoft.com/office/drawing/2014/main" id="{4574A6BD-7C23-4E48-873B-B414FA804A10}"/>
              </a:ext>
            </a:extLst>
          </p:cNvPr>
          <p:cNvSpPr txBox="1"/>
          <p:nvPr/>
        </p:nvSpPr>
        <p:spPr>
          <a:xfrm>
            <a:off x="4572798"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2-Column</a:t>
            </a:r>
          </a:p>
        </p:txBody>
      </p:sp>
      <p:sp>
        <p:nvSpPr>
          <p:cNvPr id="26" name="Text Placeholder 3">
            <a:extLst>
              <a:ext uri="{FF2B5EF4-FFF2-40B4-BE49-F238E27FC236}">
                <a16:creationId xmlns:a16="http://schemas.microsoft.com/office/drawing/2014/main" id="{B2467129-859D-EF4A-A810-ECD180244D7A}"/>
              </a:ext>
            </a:extLst>
          </p:cNvPr>
          <p:cNvSpPr txBox="1">
            <a:spLocks/>
          </p:cNvSpPr>
          <p:nvPr/>
        </p:nvSpPr>
        <p:spPr>
          <a:xfrm>
            <a:off x="0" y="1017068"/>
            <a:ext cx="9144000" cy="1112263"/>
          </a:xfrm>
          <a:prstGeom prst="rect">
            <a:avLst/>
          </a:prstGeom>
        </p:spPr>
        <p:txBody>
          <a:bodyPr lIns="0" tIns="0" rIns="0" bIns="0" anchor="ctr" anchorCtr="0">
            <a:norm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5400" b="1" dirty="0">
                <a:latin typeface="Sherman Sans Bold" pitchFamily="2" charset="77"/>
                <a:ea typeface="Sherman Sans Bold" pitchFamily="2" charset="77"/>
              </a:rPr>
              <a:t>Theme 2</a:t>
            </a:r>
          </a:p>
        </p:txBody>
      </p:sp>
    </p:spTree>
    <p:extLst>
      <p:ext uri="{BB962C8B-B14F-4D97-AF65-F5344CB8AC3E}">
        <p14:creationId xmlns:p14="http://schemas.microsoft.com/office/powerpoint/2010/main" val="17429291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967FF7-F72D-E64C-8000-1D759AFC3F85}"/>
              </a:ext>
            </a:extLst>
          </p:cNvPr>
          <p:cNvSpPr>
            <a:spLocks noGrp="1"/>
          </p:cNvSpPr>
          <p:nvPr>
            <p:ph idx="1"/>
          </p:nvPr>
        </p:nvSpPr>
        <p:spPr>
          <a:xfrm>
            <a:off x="457200" y="2100020"/>
            <a:ext cx="8229600" cy="2726148"/>
          </a:xfrm>
        </p:spPr>
        <p:txBody>
          <a:bodyPr/>
          <a:lstStyle/>
          <a:p>
            <a:r>
              <a:rPr lang="en-US" dirty="0"/>
              <a:t>Edit event description and </a:t>
            </a:r>
            <a:r>
              <a:rPr lang="en-US" b="1" dirty="0">
                <a:latin typeface="Sherman Sans Bold" pitchFamily="2" charset="77"/>
                <a:ea typeface="Sherman Sans Bold" pitchFamily="2" charset="77"/>
              </a:rPr>
              <a:t>month/date </a:t>
            </a:r>
            <a:r>
              <a:rPr lang="en-US" dirty="0"/>
              <a:t>here.</a:t>
            </a:r>
          </a:p>
          <a:p>
            <a:pPr lvl="2"/>
            <a:endParaRPr lang="en-US" dirty="0"/>
          </a:p>
          <a:p>
            <a:pPr lvl="2"/>
            <a:r>
              <a:rPr lang="en-US" dirty="0"/>
              <a:t>Edit contact [</a:t>
            </a:r>
            <a:r>
              <a:rPr lang="en-US" dirty="0">
                <a:solidFill>
                  <a:schemeClr val="tx1"/>
                </a:solidFill>
              </a:rPr>
              <a:t>URL</a:t>
            </a:r>
            <a:r>
              <a:rPr lang="en-US" dirty="0"/>
              <a:t>] info here.</a:t>
            </a:r>
          </a:p>
          <a:p>
            <a:pPr lvl="3"/>
            <a:r>
              <a:rPr lang="en-US" dirty="0"/>
              <a:t>More information here [</a:t>
            </a:r>
            <a:r>
              <a:rPr lang="en-US" b="1" dirty="0">
                <a:solidFill>
                  <a:schemeClr val="tx1"/>
                </a:solidFill>
                <a:latin typeface="Sherman Sans Bold" pitchFamily="2" charset="77"/>
                <a:ea typeface="Sherman Sans Bold" pitchFamily="2" charset="77"/>
              </a:rPr>
              <a:t>website</a:t>
            </a:r>
            <a:r>
              <a:rPr lang="en-US" dirty="0"/>
              <a:t>].</a:t>
            </a:r>
          </a:p>
        </p:txBody>
      </p:sp>
      <p:sp>
        <p:nvSpPr>
          <p:cNvPr id="3" name="Title 2">
            <a:extLst>
              <a:ext uri="{FF2B5EF4-FFF2-40B4-BE49-F238E27FC236}">
                <a16:creationId xmlns:a16="http://schemas.microsoft.com/office/drawing/2014/main" id="{C96AAB44-2D3C-3A4E-BF60-405A3F9BC237}"/>
              </a:ext>
            </a:extLst>
          </p:cNvPr>
          <p:cNvSpPr>
            <a:spLocks noGrp="1"/>
          </p:cNvSpPr>
          <p:nvPr>
            <p:ph type="title"/>
          </p:nvPr>
        </p:nvSpPr>
        <p:spPr/>
        <p:txBody>
          <a:bodyPr/>
          <a:lstStyle/>
          <a:p>
            <a:r>
              <a:rPr lang="en-US" dirty="0"/>
              <a:t>EDIT TITLE HERE</a:t>
            </a:r>
          </a:p>
        </p:txBody>
      </p:sp>
      <p:sp>
        <p:nvSpPr>
          <p:cNvPr id="4" name="Text Placeholder 3">
            <a:extLst>
              <a:ext uri="{FF2B5EF4-FFF2-40B4-BE49-F238E27FC236}">
                <a16:creationId xmlns:a16="http://schemas.microsoft.com/office/drawing/2014/main" id="{5BC5C212-0988-1448-B703-35731908788A}"/>
              </a:ext>
            </a:extLst>
          </p:cNvPr>
          <p:cNvSpPr>
            <a:spLocks noGrp="1"/>
          </p:cNvSpPr>
          <p:nvPr>
            <p:ph type="body" sz="quarter" idx="10"/>
          </p:nvPr>
        </p:nvSpPr>
        <p:spPr/>
        <p:txBody>
          <a:bodyPr/>
          <a:lstStyle/>
          <a:p>
            <a:r>
              <a:rPr lang="en-US" dirty="0"/>
              <a:t>Edit Subheader Here</a:t>
            </a:r>
          </a:p>
        </p:txBody>
      </p:sp>
    </p:spTree>
    <p:extLst>
      <p:ext uri="{BB962C8B-B14F-4D97-AF65-F5344CB8AC3E}">
        <p14:creationId xmlns:p14="http://schemas.microsoft.com/office/powerpoint/2010/main" val="3478839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FECFF-EC23-7B43-B5E2-72C7774842D0}"/>
              </a:ext>
            </a:extLst>
          </p:cNvPr>
          <p:cNvSpPr>
            <a:spLocks noGrp="1"/>
          </p:cNvSpPr>
          <p:nvPr>
            <p:ph type="title"/>
          </p:nvPr>
        </p:nvSpPr>
        <p:spPr>
          <a:xfrm>
            <a:off x="457200" y="522936"/>
            <a:ext cx="8229600" cy="364502"/>
          </a:xfrm>
        </p:spPr>
        <p:txBody>
          <a:bodyPr anchor="ctr">
            <a:noAutofit/>
          </a:bodyPr>
          <a:lstStyle/>
          <a:p>
            <a:pPr>
              <a:lnSpc>
                <a:spcPct val="100000"/>
              </a:lnSpc>
            </a:pPr>
            <a:r>
              <a:rPr lang="en-US" sz="3200" dirty="0">
                <a:latin typeface="Sherman Sans Book" pitchFamily="2" charset="77"/>
                <a:ea typeface="Sherman Sans Book" pitchFamily="2" charset="77"/>
              </a:rPr>
              <a:t>Introduction:</a:t>
            </a:r>
          </a:p>
        </p:txBody>
      </p:sp>
      <p:sp>
        <p:nvSpPr>
          <p:cNvPr id="4" name="Text Placeholder 3">
            <a:extLst>
              <a:ext uri="{FF2B5EF4-FFF2-40B4-BE49-F238E27FC236}">
                <a16:creationId xmlns:a16="http://schemas.microsoft.com/office/drawing/2014/main" id="{3B90F341-0CB8-E545-86D8-CB7C9BD8FE89}"/>
              </a:ext>
            </a:extLst>
          </p:cNvPr>
          <p:cNvSpPr>
            <a:spLocks noGrp="1"/>
          </p:cNvSpPr>
          <p:nvPr>
            <p:ph type="body" sz="quarter" idx="10"/>
          </p:nvPr>
        </p:nvSpPr>
        <p:spPr/>
        <p:txBody>
          <a:bodyPr anchor="ctr">
            <a:normAutofit fontScale="62500" lnSpcReduction="20000"/>
          </a:bodyPr>
          <a:lstStyle/>
          <a:p>
            <a:pPr lvl="3"/>
            <a:r>
              <a:rPr lang="en-US" b="1" dirty="0">
                <a:solidFill>
                  <a:schemeClr val="tx2"/>
                </a:solidFill>
                <a:latin typeface="Sherman Sans Bold" pitchFamily="2" charset="77"/>
                <a:ea typeface="Sherman Sans Bold" pitchFamily="2" charset="77"/>
              </a:rPr>
              <a:t>NOTE: </a:t>
            </a:r>
            <a:r>
              <a:rPr lang="en-US" dirty="0">
                <a:solidFill>
                  <a:schemeClr val="bg1"/>
                </a:solidFill>
              </a:rPr>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solidFill>
                  <a:schemeClr val="bg1"/>
                </a:solidFill>
              </a:rPr>
              <a:t>. </a:t>
            </a:r>
          </a:p>
        </p:txBody>
      </p:sp>
      <p:sp>
        <p:nvSpPr>
          <p:cNvPr id="8" name="Content Placeholder 7">
            <a:extLst>
              <a:ext uri="{FF2B5EF4-FFF2-40B4-BE49-F238E27FC236}">
                <a16:creationId xmlns:a16="http://schemas.microsoft.com/office/drawing/2014/main" id="{CAE768DF-7072-DC40-8B9D-64BA67F3A6C6}"/>
              </a:ext>
            </a:extLst>
          </p:cNvPr>
          <p:cNvSpPr>
            <a:spLocks noGrp="1"/>
          </p:cNvSpPr>
          <p:nvPr>
            <p:ph idx="1"/>
          </p:nvPr>
        </p:nvSpPr>
        <p:spPr>
          <a:xfrm>
            <a:off x="457201" y="1289019"/>
            <a:ext cx="5735369" cy="2743026"/>
          </a:xfrm>
        </p:spPr>
        <p:txBody>
          <a:bodyPr>
            <a:noAutofit/>
          </a:bodyPr>
          <a:lstStyle/>
          <a:p>
            <a:pPr fontAlgn="base">
              <a:lnSpc>
                <a:spcPct val="100000"/>
              </a:lnSpc>
              <a:spcAft>
                <a:spcPts val="600"/>
              </a:spcAft>
            </a:pPr>
            <a:r>
              <a:rPr lang="en-US" sz="1600" dirty="0">
                <a:latin typeface="Sherman Sans Book" pitchFamily="2" charset="77"/>
                <a:ea typeface="Sherman Sans Book" pitchFamily="2" charset="77"/>
              </a:rPr>
              <a:t>In this document you will find a number of brand-aligned digital signage templates. Slides 1-12 will guide you through instructions and tips for template use. Slides 13-32 include 4 different signage styles or “themes” and a variety of layouts for each theme. Slides 13, 18, 21 and 27 show example designs for each theme.</a:t>
            </a:r>
          </a:p>
          <a:p>
            <a:pPr>
              <a:lnSpc>
                <a:spcPct val="100000"/>
              </a:lnSpc>
              <a:spcAft>
                <a:spcPts val="600"/>
              </a:spcAft>
            </a:pPr>
            <a:r>
              <a:rPr lang="en-US" sz="1600" dirty="0">
                <a:latin typeface="Sherman Sans Book" pitchFamily="2" charset="77"/>
                <a:ea typeface="Sherman Sans Book" pitchFamily="2" charset="77"/>
              </a:rPr>
              <a:t>If you have questions regarding these templates, brand assets, or the Syracuse University brand guidelines, visit </a:t>
            </a:r>
            <a:r>
              <a:rPr lang="en-US" sz="1600" b="1" dirty="0">
                <a:solidFill>
                  <a:schemeClr val="tx2"/>
                </a:solidFill>
                <a:hlinkClick r:id="rId2">
                  <a:extLst>
                    <a:ext uri="{A12FA001-AC4F-418D-AE19-62706E023703}">
                      <ahyp:hlinkClr xmlns:ahyp="http://schemas.microsoft.com/office/drawing/2018/hyperlinkcolor" val="tx"/>
                    </a:ext>
                  </a:extLst>
                </a:hlinkClick>
              </a:rPr>
              <a:t>answers.syr.edu</a:t>
            </a:r>
            <a:r>
              <a:rPr lang="en-US" sz="1600" b="1" dirty="0">
                <a:solidFill>
                  <a:schemeClr val="tx2"/>
                </a:solidFill>
              </a:rPr>
              <a:t> </a:t>
            </a:r>
            <a:r>
              <a:rPr lang="en-US" sz="1600" dirty="0">
                <a:latin typeface="Sherman Sans Book" pitchFamily="2" charset="77"/>
                <a:ea typeface="Sherman Sans Book" pitchFamily="2" charset="77"/>
              </a:rPr>
              <a:t>or </a:t>
            </a:r>
            <a:r>
              <a:rPr lang="en-US" sz="1600" b="1" dirty="0">
                <a:solidFill>
                  <a:schemeClr val="tx2"/>
                </a:solidFill>
                <a:hlinkClick r:id="rId3">
                  <a:extLst>
                    <a:ext uri="{A12FA001-AC4F-418D-AE19-62706E023703}">
                      <ahyp:hlinkClr xmlns:ahyp="http://schemas.microsoft.com/office/drawing/2018/hyperlinkcolor" val="tx"/>
                    </a:ext>
                  </a:extLst>
                </a:hlinkClick>
              </a:rPr>
              <a:t>contact</a:t>
            </a:r>
            <a:r>
              <a:rPr lang="en-US" sz="1600" dirty="0">
                <a:solidFill>
                  <a:schemeClr val="tx2"/>
                </a:solidFill>
                <a:latin typeface="Sherman Sans Book" pitchFamily="2" charset="77"/>
                <a:ea typeface="Sherman Sans Book" pitchFamily="2" charset="77"/>
              </a:rPr>
              <a:t> </a:t>
            </a:r>
            <a:br>
              <a:rPr lang="en-US" sz="1600" dirty="0">
                <a:solidFill>
                  <a:schemeClr val="tx2"/>
                </a:solidFill>
                <a:latin typeface="Sherman Sans Book" pitchFamily="2" charset="77"/>
                <a:ea typeface="Sherman Sans Book" pitchFamily="2" charset="77"/>
              </a:rPr>
            </a:br>
            <a:r>
              <a:rPr lang="en-US" sz="1600" dirty="0">
                <a:latin typeface="Sherman Sans Book" pitchFamily="2" charset="77"/>
                <a:ea typeface="Sherman Sans Book" pitchFamily="2" charset="77"/>
              </a:rPr>
              <a:t>a Division of Marketing and Communications strategy team member.</a:t>
            </a:r>
          </a:p>
        </p:txBody>
      </p:sp>
    </p:spTree>
    <p:extLst>
      <p:ext uri="{BB962C8B-B14F-4D97-AF65-F5344CB8AC3E}">
        <p14:creationId xmlns:p14="http://schemas.microsoft.com/office/powerpoint/2010/main" val="36169381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6A71A5-FB36-9444-9EEE-8789CF7F19DE}"/>
              </a:ext>
            </a:extLst>
          </p:cNvPr>
          <p:cNvSpPr>
            <a:spLocks noGrp="1"/>
          </p:cNvSpPr>
          <p:nvPr>
            <p:ph type="title"/>
          </p:nvPr>
        </p:nvSpPr>
        <p:spPr/>
        <p:txBody>
          <a:bodyPr>
            <a:normAutofit fontScale="90000"/>
          </a:bodyPr>
          <a:lstStyle/>
          <a:p>
            <a:r>
              <a:rPr lang="en-US" dirty="0"/>
              <a:t>EDIT TITLE</a:t>
            </a:r>
            <a:br>
              <a:rPr lang="en-US" dirty="0"/>
            </a:br>
            <a:r>
              <a:rPr lang="en-US" dirty="0"/>
              <a:t>HERE</a:t>
            </a:r>
          </a:p>
        </p:txBody>
      </p:sp>
      <p:sp>
        <p:nvSpPr>
          <p:cNvPr id="8" name="Text Placeholder 7">
            <a:extLst>
              <a:ext uri="{FF2B5EF4-FFF2-40B4-BE49-F238E27FC236}">
                <a16:creationId xmlns:a16="http://schemas.microsoft.com/office/drawing/2014/main" id="{E9674701-F671-8547-AC87-97BCF17AACDF}"/>
              </a:ext>
            </a:extLst>
          </p:cNvPr>
          <p:cNvSpPr>
            <a:spLocks noGrp="1"/>
          </p:cNvSpPr>
          <p:nvPr>
            <p:ph type="body" sz="quarter" idx="11"/>
          </p:nvPr>
        </p:nvSpPr>
        <p:spPr/>
        <p:txBody>
          <a:bodyPr/>
          <a:lstStyle/>
          <a:p>
            <a:r>
              <a:rPr lang="en-US" dirty="0"/>
              <a:t>Edit Event Title Here</a:t>
            </a:r>
          </a:p>
          <a:p>
            <a:pPr lvl="1"/>
            <a:r>
              <a:rPr lang="en-US" dirty="0"/>
              <a:t>Edit Description Here.</a:t>
            </a:r>
          </a:p>
          <a:p>
            <a:pPr lvl="2"/>
            <a:r>
              <a:rPr lang="en-US" dirty="0"/>
              <a:t>Edit Bulleted List Title:</a:t>
            </a:r>
          </a:p>
          <a:p>
            <a:pPr lvl="3" indent="-137153"/>
            <a:r>
              <a:rPr lang="en-US" dirty="0"/>
              <a:t>Bullet #1.</a:t>
            </a:r>
          </a:p>
          <a:p>
            <a:pPr lvl="3" indent="-137153"/>
            <a:r>
              <a:rPr lang="en-US" dirty="0"/>
              <a:t>Bullet #2.</a:t>
            </a:r>
          </a:p>
          <a:p>
            <a:pPr lvl="3" indent="-137153"/>
            <a:r>
              <a:rPr lang="en-US" dirty="0"/>
              <a:t>Bullet #3.</a:t>
            </a:r>
          </a:p>
        </p:txBody>
      </p:sp>
      <p:sp>
        <p:nvSpPr>
          <p:cNvPr id="9" name="Text Placeholder 8">
            <a:extLst>
              <a:ext uri="{FF2B5EF4-FFF2-40B4-BE49-F238E27FC236}">
                <a16:creationId xmlns:a16="http://schemas.microsoft.com/office/drawing/2014/main" id="{EADD54C6-34E6-9946-BBEE-7DE635F72B1F}"/>
              </a:ext>
            </a:extLst>
          </p:cNvPr>
          <p:cNvSpPr>
            <a:spLocks noGrp="1"/>
          </p:cNvSpPr>
          <p:nvPr>
            <p:ph type="body" sz="quarter" idx="12"/>
          </p:nvPr>
        </p:nvSpPr>
        <p:spPr/>
        <p:txBody>
          <a:bodyPr/>
          <a:lstStyle/>
          <a:p>
            <a:r>
              <a:rPr lang="en-US" dirty="0"/>
              <a:t>Edit contact information here. [</a:t>
            </a:r>
            <a:r>
              <a:rPr lang="en-US" dirty="0">
                <a:solidFill>
                  <a:schemeClr val="accent1"/>
                </a:solidFill>
              </a:rPr>
              <a:t>URL</a:t>
            </a:r>
            <a:r>
              <a:rPr lang="en-US" dirty="0"/>
              <a:t>].</a:t>
            </a:r>
          </a:p>
          <a:p>
            <a:endParaRPr lang="en-US" dirty="0"/>
          </a:p>
        </p:txBody>
      </p:sp>
    </p:spTree>
    <p:extLst>
      <p:ext uri="{BB962C8B-B14F-4D97-AF65-F5344CB8AC3E}">
        <p14:creationId xmlns:p14="http://schemas.microsoft.com/office/powerpoint/2010/main" val="4057226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362811-2E33-E945-8878-9578AD92605A}"/>
              </a:ext>
            </a:extLst>
          </p:cNvPr>
          <p:cNvSpPr/>
          <p:nvPr/>
        </p:nvSpPr>
        <p:spPr>
          <a:xfrm>
            <a:off x="0" y="-2286"/>
            <a:ext cx="9144000" cy="51480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F4A39904-1EA3-2143-B0B9-5A92BAC0FECB}"/>
              </a:ext>
            </a:extLst>
          </p:cNvPr>
          <p:cNvSpPr/>
          <p:nvPr/>
        </p:nvSpPr>
        <p:spPr>
          <a:xfrm>
            <a:off x="0" y="3148685"/>
            <a:ext cx="9144000" cy="19948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 Placeholder 2">
            <a:extLst>
              <a:ext uri="{FF2B5EF4-FFF2-40B4-BE49-F238E27FC236}">
                <a16:creationId xmlns:a16="http://schemas.microsoft.com/office/drawing/2014/main" id="{B2EE1B7F-7311-A946-B93A-9D3D38CDAC57}"/>
              </a:ext>
            </a:extLst>
          </p:cNvPr>
          <p:cNvSpPr>
            <a:spLocks noGrp="1"/>
          </p:cNvSpPr>
          <p:nvPr>
            <p:ph type="body" sz="quarter" idx="10"/>
          </p:nvPr>
        </p:nvSpPr>
        <p:spPr>
          <a:xfrm>
            <a:off x="343912" y="3378335"/>
            <a:ext cx="8456176" cy="210312"/>
          </a:xfrm>
        </p:spPr>
        <p:txBody>
          <a:bodyPr>
            <a:noAutofit/>
          </a:bodyPr>
          <a:lstStyle/>
          <a:p>
            <a:pPr algn="ctr"/>
            <a:r>
              <a:rPr lang="en-US" sz="1800" b="1" dirty="0">
                <a:solidFill>
                  <a:schemeClr val="accent4"/>
                </a:solidFill>
                <a:latin typeface="Sherman Sans Bold" pitchFamily="2" charset="77"/>
                <a:ea typeface="Sherman Sans Bold" pitchFamily="2" charset="77"/>
              </a:rPr>
              <a:t>Layouts</a:t>
            </a:r>
          </a:p>
        </p:txBody>
      </p:sp>
      <p:pic>
        <p:nvPicPr>
          <p:cNvPr id="20" name="Picture 19">
            <a:extLst>
              <a:ext uri="{FF2B5EF4-FFF2-40B4-BE49-F238E27FC236}">
                <a16:creationId xmlns:a16="http://schemas.microsoft.com/office/drawing/2014/main" id="{D512731A-27B5-D542-8569-905CD304B3B9}"/>
              </a:ext>
            </a:extLst>
          </p:cNvPr>
          <p:cNvPicPr>
            <a:picLocks noChangeAspect="1"/>
          </p:cNvPicPr>
          <p:nvPr/>
        </p:nvPicPr>
        <p:blipFill>
          <a:blip r:embed="rId2"/>
          <a:srcRect/>
          <a:stretch/>
        </p:blipFill>
        <p:spPr>
          <a:xfrm>
            <a:off x="343912" y="3736687"/>
            <a:ext cx="1627351" cy="915385"/>
          </a:xfrm>
          <a:prstGeom prst="rect">
            <a:avLst/>
          </a:prstGeom>
          <a:ln w="6350">
            <a:solidFill>
              <a:schemeClr val="bg2"/>
            </a:solidFill>
          </a:ln>
        </p:spPr>
      </p:pic>
      <p:pic>
        <p:nvPicPr>
          <p:cNvPr id="21" name="Picture 20">
            <a:extLst>
              <a:ext uri="{FF2B5EF4-FFF2-40B4-BE49-F238E27FC236}">
                <a16:creationId xmlns:a16="http://schemas.microsoft.com/office/drawing/2014/main" id="{C47C79CE-7107-734C-B7A7-C852C457DCC7}"/>
              </a:ext>
            </a:extLst>
          </p:cNvPr>
          <p:cNvPicPr>
            <a:picLocks noChangeAspect="1"/>
          </p:cNvPicPr>
          <p:nvPr/>
        </p:nvPicPr>
        <p:blipFill>
          <a:blip r:embed="rId3"/>
          <a:srcRect/>
          <a:stretch/>
        </p:blipFill>
        <p:spPr>
          <a:xfrm>
            <a:off x="2050295" y="3736063"/>
            <a:ext cx="1629137" cy="916390"/>
          </a:xfrm>
          <a:prstGeom prst="rect">
            <a:avLst/>
          </a:prstGeom>
          <a:ln w="6350">
            <a:solidFill>
              <a:schemeClr val="bg2"/>
            </a:solidFill>
          </a:ln>
        </p:spPr>
      </p:pic>
      <p:pic>
        <p:nvPicPr>
          <p:cNvPr id="22" name="Picture 21">
            <a:extLst>
              <a:ext uri="{FF2B5EF4-FFF2-40B4-BE49-F238E27FC236}">
                <a16:creationId xmlns:a16="http://schemas.microsoft.com/office/drawing/2014/main" id="{823AA291-FB88-ED4A-9887-AE8B5E52BA2B}"/>
              </a:ext>
            </a:extLst>
          </p:cNvPr>
          <p:cNvPicPr>
            <a:picLocks noChangeAspect="1"/>
          </p:cNvPicPr>
          <p:nvPr/>
        </p:nvPicPr>
        <p:blipFill>
          <a:blip r:embed="rId4"/>
          <a:srcRect/>
          <a:stretch/>
        </p:blipFill>
        <p:spPr>
          <a:xfrm>
            <a:off x="3758463" y="3736373"/>
            <a:ext cx="1628247" cy="915889"/>
          </a:xfrm>
          <a:prstGeom prst="rect">
            <a:avLst/>
          </a:prstGeom>
          <a:ln w="6350">
            <a:solidFill>
              <a:schemeClr val="bg2"/>
            </a:solidFill>
          </a:ln>
        </p:spPr>
      </p:pic>
      <p:pic>
        <p:nvPicPr>
          <p:cNvPr id="23" name="Picture 22">
            <a:extLst>
              <a:ext uri="{FF2B5EF4-FFF2-40B4-BE49-F238E27FC236}">
                <a16:creationId xmlns:a16="http://schemas.microsoft.com/office/drawing/2014/main" id="{6D7B2A2A-4754-2744-B7AD-3649CB985B80}"/>
              </a:ext>
            </a:extLst>
          </p:cNvPr>
          <p:cNvPicPr>
            <a:picLocks noChangeAspect="1"/>
          </p:cNvPicPr>
          <p:nvPr/>
        </p:nvPicPr>
        <p:blipFill>
          <a:blip r:embed="rId5"/>
          <a:srcRect/>
          <a:stretch/>
        </p:blipFill>
        <p:spPr>
          <a:xfrm>
            <a:off x="5465741" y="3734087"/>
            <a:ext cx="1627072" cy="915228"/>
          </a:xfrm>
          <a:prstGeom prst="rect">
            <a:avLst/>
          </a:prstGeom>
          <a:ln w="6350">
            <a:solidFill>
              <a:schemeClr val="bg2"/>
            </a:solidFill>
          </a:ln>
        </p:spPr>
      </p:pic>
      <p:pic>
        <p:nvPicPr>
          <p:cNvPr id="24" name="Picture 23">
            <a:extLst>
              <a:ext uri="{FF2B5EF4-FFF2-40B4-BE49-F238E27FC236}">
                <a16:creationId xmlns:a16="http://schemas.microsoft.com/office/drawing/2014/main" id="{3A2810A9-7ED5-D041-B5B8-47782FAD1A4E}"/>
              </a:ext>
            </a:extLst>
          </p:cNvPr>
          <p:cNvPicPr>
            <a:picLocks noChangeAspect="1"/>
          </p:cNvPicPr>
          <p:nvPr/>
        </p:nvPicPr>
        <p:blipFill>
          <a:blip r:embed="rId6"/>
          <a:srcRect/>
          <a:stretch/>
        </p:blipFill>
        <p:spPr>
          <a:xfrm>
            <a:off x="7171843" y="3736371"/>
            <a:ext cx="1628245" cy="915887"/>
          </a:xfrm>
          <a:prstGeom prst="rect">
            <a:avLst/>
          </a:prstGeom>
          <a:ln w="6350">
            <a:solidFill>
              <a:schemeClr val="bg2"/>
            </a:solidFill>
          </a:ln>
        </p:spPr>
      </p:pic>
      <p:sp>
        <p:nvSpPr>
          <p:cNvPr id="25" name="TextBox 24">
            <a:extLst>
              <a:ext uri="{FF2B5EF4-FFF2-40B4-BE49-F238E27FC236}">
                <a16:creationId xmlns:a16="http://schemas.microsoft.com/office/drawing/2014/main" id="{1C2B6493-1FFB-014F-B048-5B96ED0EA992}"/>
              </a:ext>
            </a:extLst>
          </p:cNvPr>
          <p:cNvSpPr txBox="1"/>
          <p:nvPr/>
        </p:nvSpPr>
        <p:spPr>
          <a:xfrm>
            <a:off x="343912"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1-Column</a:t>
            </a:r>
          </a:p>
        </p:txBody>
      </p:sp>
      <p:sp>
        <p:nvSpPr>
          <p:cNvPr id="26" name="TextBox 25">
            <a:extLst>
              <a:ext uri="{FF2B5EF4-FFF2-40B4-BE49-F238E27FC236}">
                <a16:creationId xmlns:a16="http://schemas.microsoft.com/office/drawing/2014/main" id="{9B06D247-8198-FA4C-BAD9-4BC2D1D07F95}"/>
              </a:ext>
            </a:extLst>
          </p:cNvPr>
          <p:cNvSpPr txBox="1"/>
          <p:nvPr/>
        </p:nvSpPr>
        <p:spPr>
          <a:xfrm>
            <a:off x="7171050"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3-Column</a:t>
            </a:r>
          </a:p>
        </p:txBody>
      </p:sp>
      <p:sp>
        <p:nvSpPr>
          <p:cNvPr id="27" name="TextBox 26">
            <a:extLst>
              <a:ext uri="{FF2B5EF4-FFF2-40B4-BE49-F238E27FC236}">
                <a16:creationId xmlns:a16="http://schemas.microsoft.com/office/drawing/2014/main" id="{76963349-14DA-7B47-98D8-0FFE386C7464}"/>
              </a:ext>
            </a:extLst>
          </p:cNvPr>
          <p:cNvSpPr txBox="1"/>
          <p:nvPr/>
        </p:nvSpPr>
        <p:spPr>
          <a:xfrm>
            <a:off x="2051093"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1-Column with Photo</a:t>
            </a:r>
          </a:p>
        </p:txBody>
      </p:sp>
      <p:sp>
        <p:nvSpPr>
          <p:cNvPr id="28" name="TextBox 27">
            <a:extLst>
              <a:ext uri="{FF2B5EF4-FFF2-40B4-BE49-F238E27FC236}">
                <a16:creationId xmlns:a16="http://schemas.microsoft.com/office/drawing/2014/main" id="{F8537B05-59AE-F34A-A171-559E79399ADE}"/>
              </a:ext>
            </a:extLst>
          </p:cNvPr>
          <p:cNvSpPr txBox="1"/>
          <p:nvPr/>
        </p:nvSpPr>
        <p:spPr>
          <a:xfrm>
            <a:off x="3758274"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2-Column</a:t>
            </a:r>
          </a:p>
        </p:txBody>
      </p:sp>
      <p:sp>
        <p:nvSpPr>
          <p:cNvPr id="29" name="TextBox 28">
            <a:extLst>
              <a:ext uri="{FF2B5EF4-FFF2-40B4-BE49-F238E27FC236}">
                <a16:creationId xmlns:a16="http://schemas.microsoft.com/office/drawing/2014/main" id="{0A801AC8-FBEB-0548-8644-D9B81832DFCA}"/>
              </a:ext>
            </a:extLst>
          </p:cNvPr>
          <p:cNvSpPr txBox="1"/>
          <p:nvPr/>
        </p:nvSpPr>
        <p:spPr>
          <a:xfrm>
            <a:off x="5464662"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2-Column with Photos</a:t>
            </a:r>
          </a:p>
        </p:txBody>
      </p:sp>
      <p:sp>
        <p:nvSpPr>
          <p:cNvPr id="30" name="Text Placeholder 3">
            <a:extLst>
              <a:ext uri="{FF2B5EF4-FFF2-40B4-BE49-F238E27FC236}">
                <a16:creationId xmlns:a16="http://schemas.microsoft.com/office/drawing/2014/main" id="{C43EA546-92F0-8D44-BA71-57A45AB8A3DF}"/>
              </a:ext>
            </a:extLst>
          </p:cNvPr>
          <p:cNvSpPr txBox="1">
            <a:spLocks/>
          </p:cNvSpPr>
          <p:nvPr/>
        </p:nvSpPr>
        <p:spPr>
          <a:xfrm>
            <a:off x="0" y="1017068"/>
            <a:ext cx="9144000" cy="1112263"/>
          </a:xfrm>
          <a:prstGeom prst="rect">
            <a:avLst/>
          </a:prstGeom>
        </p:spPr>
        <p:txBody>
          <a:bodyPr lIns="0" tIns="0" rIns="0" bIns="0" anchor="ctr" anchorCtr="0">
            <a:norm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5400" b="1" dirty="0">
                <a:latin typeface="Sherman Sans Bold" pitchFamily="2" charset="77"/>
                <a:ea typeface="Sherman Sans Bold" pitchFamily="2" charset="77"/>
              </a:rPr>
              <a:t>Theme 3</a:t>
            </a:r>
          </a:p>
        </p:txBody>
      </p:sp>
    </p:spTree>
    <p:extLst>
      <p:ext uri="{BB962C8B-B14F-4D97-AF65-F5344CB8AC3E}">
        <p14:creationId xmlns:p14="http://schemas.microsoft.com/office/powerpoint/2010/main" val="39844189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C6C8261-CBF1-4D49-993B-ED2CA9AF3407}"/>
              </a:ext>
            </a:extLst>
          </p:cNvPr>
          <p:cNvSpPr>
            <a:spLocks noGrp="1"/>
          </p:cNvSpPr>
          <p:nvPr>
            <p:ph idx="1"/>
          </p:nvPr>
        </p:nvSpPr>
        <p:spPr/>
        <p:txBody>
          <a:bodyPr/>
          <a:lstStyle/>
          <a:p>
            <a:r>
              <a:rPr lang="en-US" dirty="0">
                <a:solidFill>
                  <a:schemeClr val="tx2"/>
                </a:solidFill>
              </a:rPr>
              <a:t>EDIT DAY </a:t>
            </a:r>
            <a:r>
              <a:rPr lang="en-US" dirty="0"/>
              <a:t>MONTH/DATE</a:t>
            </a:r>
          </a:p>
          <a:p>
            <a:pPr lvl="1"/>
            <a:r>
              <a:rPr lang="en-US" dirty="0"/>
              <a:t>X:XX-X:XX PM</a:t>
            </a:r>
          </a:p>
          <a:p>
            <a:pPr lvl="2"/>
            <a:r>
              <a:rPr lang="en-US" dirty="0"/>
              <a:t>Room Building Name</a:t>
            </a:r>
          </a:p>
        </p:txBody>
      </p:sp>
      <p:sp>
        <p:nvSpPr>
          <p:cNvPr id="3" name="Text Placeholder 2">
            <a:extLst>
              <a:ext uri="{FF2B5EF4-FFF2-40B4-BE49-F238E27FC236}">
                <a16:creationId xmlns:a16="http://schemas.microsoft.com/office/drawing/2014/main" id="{33D6D30B-D56A-D245-98CF-F938A3D1177B}"/>
              </a:ext>
            </a:extLst>
          </p:cNvPr>
          <p:cNvSpPr>
            <a:spLocks noGrp="1"/>
          </p:cNvSpPr>
          <p:nvPr>
            <p:ph type="body" sz="quarter" idx="10"/>
          </p:nvPr>
        </p:nvSpPr>
        <p:spPr/>
        <p:txBody>
          <a:bodyPr>
            <a:normAutofit fontScale="92500" lnSpcReduction="20000"/>
          </a:bodyPr>
          <a:lstStyle/>
          <a:p>
            <a:r>
              <a:rPr lang="en-US" dirty="0"/>
              <a:t>Learn more at [</a:t>
            </a:r>
            <a:r>
              <a:rPr lang="en-US" b="1" dirty="0">
                <a:solidFill>
                  <a:schemeClr val="bg1"/>
                </a:solidFill>
                <a:latin typeface="Sherman Sans Bold" pitchFamily="2" charset="77"/>
                <a:ea typeface="Sherman Sans Bold" pitchFamily="2" charset="77"/>
              </a:rPr>
              <a:t>website name</a:t>
            </a:r>
            <a:r>
              <a:rPr lang="en-US" dirty="0"/>
              <a:t>] [</a:t>
            </a:r>
            <a:r>
              <a:rPr lang="en-US" b="1" dirty="0">
                <a:solidFill>
                  <a:schemeClr val="bg1"/>
                </a:solidFill>
                <a:latin typeface="Sherman Sans Bold" pitchFamily="2" charset="77"/>
                <a:ea typeface="Sherman Sans Bold" pitchFamily="2" charset="77"/>
              </a:rPr>
              <a:t>URL</a:t>
            </a:r>
            <a:r>
              <a:rPr lang="en-US" dirty="0"/>
              <a:t>].</a:t>
            </a:r>
          </a:p>
        </p:txBody>
      </p:sp>
      <p:sp>
        <p:nvSpPr>
          <p:cNvPr id="4" name="Title 3">
            <a:extLst>
              <a:ext uri="{FF2B5EF4-FFF2-40B4-BE49-F238E27FC236}">
                <a16:creationId xmlns:a16="http://schemas.microsoft.com/office/drawing/2014/main" id="{22C74D29-426C-D64B-9ED7-69425EAAC936}"/>
              </a:ext>
            </a:extLst>
          </p:cNvPr>
          <p:cNvSpPr>
            <a:spLocks noGrp="1"/>
          </p:cNvSpPr>
          <p:nvPr>
            <p:ph type="title"/>
          </p:nvPr>
        </p:nvSpPr>
        <p:spPr/>
        <p:txBody>
          <a:bodyPr>
            <a:normAutofit fontScale="90000"/>
          </a:bodyPr>
          <a:lstStyle/>
          <a:p>
            <a:r>
              <a:rPr lang="en-US" dirty="0"/>
              <a:t>Edit Title Here</a:t>
            </a:r>
          </a:p>
        </p:txBody>
      </p:sp>
      <p:sp>
        <p:nvSpPr>
          <p:cNvPr id="5" name="Text Placeholder 4">
            <a:extLst>
              <a:ext uri="{FF2B5EF4-FFF2-40B4-BE49-F238E27FC236}">
                <a16:creationId xmlns:a16="http://schemas.microsoft.com/office/drawing/2014/main" id="{87F75CC9-9F30-BD49-8B94-BCD4160C19D8}"/>
              </a:ext>
            </a:extLst>
          </p:cNvPr>
          <p:cNvSpPr>
            <a:spLocks noGrp="1"/>
          </p:cNvSpPr>
          <p:nvPr>
            <p:ph type="body" sz="quarter" idx="12"/>
          </p:nvPr>
        </p:nvSpPr>
        <p:spPr>
          <a:xfrm>
            <a:off x="457204" y="418538"/>
            <a:ext cx="8229596" cy="203372"/>
          </a:xfrm>
        </p:spPr>
        <p:txBody>
          <a:bodyPr>
            <a:normAutofit fontScale="85000" lnSpcReduction="20000"/>
          </a:bodyPr>
          <a:lstStyle/>
          <a:p>
            <a:r>
              <a:rPr lang="en-US" dirty="0"/>
              <a:t>EDIT SUBHEADER HERE</a:t>
            </a:r>
          </a:p>
        </p:txBody>
      </p:sp>
    </p:spTree>
    <p:extLst>
      <p:ext uri="{BB962C8B-B14F-4D97-AF65-F5344CB8AC3E}">
        <p14:creationId xmlns:p14="http://schemas.microsoft.com/office/powerpoint/2010/main" val="21648688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1F0FECD9-EE42-8948-96DC-1596CFC8D4BF}"/>
              </a:ext>
            </a:extLst>
          </p:cNvPr>
          <p:cNvSpPr>
            <a:spLocks noGrp="1"/>
          </p:cNvSpPr>
          <p:nvPr>
            <p:ph type="pic" sz="quarter" idx="13"/>
          </p:nvPr>
        </p:nvSpPr>
        <p:spPr/>
      </p:sp>
      <p:sp>
        <p:nvSpPr>
          <p:cNvPr id="3" name="Content Placeholder 2">
            <a:extLst>
              <a:ext uri="{FF2B5EF4-FFF2-40B4-BE49-F238E27FC236}">
                <a16:creationId xmlns:a16="http://schemas.microsoft.com/office/drawing/2014/main" id="{17810CE5-E28C-284C-A9D6-02D4675DB11D}"/>
              </a:ext>
            </a:extLst>
          </p:cNvPr>
          <p:cNvSpPr>
            <a:spLocks noGrp="1"/>
          </p:cNvSpPr>
          <p:nvPr>
            <p:ph idx="1"/>
          </p:nvPr>
        </p:nvSpPr>
        <p:spPr/>
        <p:txBody>
          <a:bodyPr/>
          <a:lstStyle/>
          <a:p>
            <a:r>
              <a:rPr lang="en-US" dirty="0">
                <a:solidFill>
                  <a:schemeClr val="tx2"/>
                </a:solidFill>
              </a:rPr>
              <a:t>EDIT DAY </a:t>
            </a:r>
            <a:r>
              <a:rPr lang="en-US" dirty="0"/>
              <a:t>MONTH/DATE</a:t>
            </a:r>
          </a:p>
          <a:p>
            <a:pPr lvl="1"/>
            <a:r>
              <a:rPr lang="en-US" dirty="0"/>
              <a:t>X:XX-X:XX PM</a:t>
            </a:r>
          </a:p>
          <a:p>
            <a:pPr lvl="2"/>
            <a:r>
              <a:rPr lang="en-US" dirty="0"/>
              <a:t>Room, Building Name</a:t>
            </a:r>
          </a:p>
        </p:txBody>
      </p:sp>
      <p:sp>
        <p:nvSpPr>
          <p:cNvPr id="4" name="Title 3">
            <a:extLst>
              <a:ext uri="{FF2B5EF4-FFF2-40B4-BE49-F238E27FC236}">
                <a16:creationId xmlns:a16="http://schemas.microsoft.com/office/drawing/2014/main" id="{99D00705-2C5B-8A4F-81EB-F5E542829C99}"/>
              </a:ext>
            </a:extLst>
          </p:cNvPr>
          <p:cNvSpPr>
            <a:spLocks noGrp="1"/>
          </p:cNvSpPr>
          <p:nvPr>
            <p:ph type="title"/>
          </p:nvPr>
        </p:nvSpPr>
        <p:spPr/>
        <p:txBody>
          <a:bodyPr/>
          <a:lstStyle/>
          <a:p>
            <a:r>
              <a:rPr lang="en-US" dirty="0"/>
              <a:t>Edit Title Here</a:t>
            </a:r>
          </a:p>
        </p:txBody>
      </p:sp>
      <p:sp>
        <p:nvSpPr>
          <p:cNvPr id="5" name="Text Placeholder 4">
            <a:extLst>
              <a:ext uri="{FF2B5EF4-FFF2-40B4-BE49-F238E27FC236}">
                <a16:creationId xmlns:a16="http://schemas.microsoft.com/office/drawing/2014/main" id="{F051276F-8A3E-1D4B-A363-C38AC2BD4174}"/>
              </a:ext>
            </a:extLst>
          </p:cNvPr>
          <p:cNvSpPr>
            <a:spLocks noGrp="1"/>
          </p:cNvSpPr>
          <p:nvPr>
            <p:ph type="body" sz="quarter" idx="12"/>
          </p:nvPr>
        </p:nvSpPr>
        <p:spPr>
          <a:xfrm>
            <a:off x="457201" y="561620"/>
            <a:ext cx="4114798" cy="203372"/>
          </a:xfrm>
        </p:spPr>
        <p:txBody>
          <a:bodyPr>
            <a:normAutofit fontScale="92500" lnSpcReduction="20000"/>
          </a:bodyPr>
          <a:lstStyle/>
          <a:p>
            <a:r>
              <a:rPr lang="en-US" dirty="0"/>
              <a:t>EDIT SUBHEADER HERE</a:t>
            </a:r>
          </a:p>
        </p:txBody>
      </p:sp>
      <p:sp>
        <p:nvSpPr>
          <p:cNvPr id="6" name="Text Placeholder 5">
            <a:extLst>
              <a:ext uri="{FF2B5EF4-FFF2-40B4-BE49-F238E27FC236}">
                <a16:creationId xmlns:a16="http://schemas.microsoft.com/office/drawing/2014/main" id="{6BDFA993-710F-BF42-A775-29078E688A0E}"/>
              </a:ext>
            </a:extLst>
          </p:cNvPr>
          <p:cNvSpPr>
            <a:spLocks noGrp="1"/>
          </p:cNvSpPr>
          <p:nvPr>
            <p:ph type="body" sz="quarter" idx="14"/>
          </p:nvPr>
        </p:nvSpPr>
        <p:spPr/>
        <p:txBody>
          <a:bodyPr/>
          <a:lstStyle/>
          <a:p>
            <a:r>
              <a:rPr lang="en-US" dirty="0"/>
              <a:t>Learn more at [</a:t>
            </a:r>
            <a:r>
              <a:rPr lang="en-US" b="1" dirty="0">
                <a:solidFill>
                  <a:schemeClr val="bg1"/>
                </a:solidFill>
                <a:latin typeface="Sherman Sans Bold" pitchFamily="2" charset="77"/>
                <a:ea typeface="Sherman Sans Bold" pitchFamily="2" charset="77"/>
              </a:rPr>
              <a:t>website name</a:t>
            </a:r>
            <a:r>
              <a:rPr lang="en-US" dirty="0"/>
              <a:t>] [</a:t>
            </a:r>
            <a:r>
              <a:rPr lang="en-US" b="1" dirty="0">
                <a:solidFill>
                  <a:schemeClr val="bg1"/>
                </a:solidFill>
                <a:latin typeface="Sherman Sans Bold" pitchFamily="2" charset="77"/>
                <a:ea typeface="Sherman Sans Bold" pitchFamily="2" charset="77"/>
              </a:rPr>
              <a:t>URL</a:t>
            </a:r>
            <a:r>
              <a:rPr lang="en-US" dirty="0"/>
              <a:t>].</a:t>
            </a:r>
          </a:p>
        </p:txBody>
      </p:sp>
    </p:spTree>
    <p:extLst>
      <p:ext uri="{BB962C8B-B14F-4D97-AF65-F5344CB8AC3E}">
        <p14:creationId xmlns:p14="http://schemas.microsoft.com/office/powerpoint/2010/main" val="21395198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AEAB91-3794-AF4B-9726-15C568C1EA5C}"/>
              </a:ext>
            </a:extLst>
          </p:cNvPr>
          <p:cNvSpPr>
            <a:spLocks noGrp="1"/>
          </p:cNvSpPr>
          <p:nvPr>
            <p:ph idx="1"/>
          </p:nvPr>
        </p:nvSpPr>
        <p:spPr/>
        <p:txBody>
          <a:bodyPr/>
          <a:lstStyle/>
          <a:p>
            <a:r>
              <a:rPr lang="en-US" dirty="0"/>
              <a:t>Edit Event #1</a:t>
            </a:r>
          </a:p>
          <a:p>
            <a:pPr lvl="1"/>
            <a:r>
              <a:rPr lang="en-US" dirty="0">
                <a:solidFill>
                  <a:schemeClr val="tx2"/>
                </a:solidFill>
              </a:rPr>
              <a:t>EDIT DAY </a:t>
            </a:r>
            <a:r>
              <a:rPr lang="en-US" dirty="0"/>
              <a:t>MONTH/DATE</a:t>
            </a:r>
          </a:p>
          <a:p>
            <a:pPr lvl="2"/>
            <a:r>
              <a:rPr lang="en-US" dirty="0"/>
              <a:t>X:XX-X:XX PM</a:t>
            </a:r>
          </a:p>
          <a:p>
            <a:pPr lvl="3"/>
            <a:r>
              <a:rPr lang="en-US" dirty="0"/>
              <a:t>Room, Building Name</a:t>
            </a:r>
          </a:p>
          <a:p>
            <a:endParaRPr lang="en-US" dirty="0"/>
          </a:p>
        </p:txBody>
      </p:sp>
      <p:sp>
        <p:nvSpPr>
          <p:cNvPr id="3" name="Content Placeholder 2">
            <a:extLst>
              <a:ext uri="{FF2B5EF4-FFF2-40B4-BE49-F238E27FC236}">
                <a16:creationId xmlns:a16="http://schemas.microsoft.com/office/drawing/2014/main" id="{6C5CA246-2C06-A542-B150-6E1D10458035}"/>
              </a:ext>
            </a:extLst>
          </p:cNvPr>
          <p:cNvSpPr>
            <a:spLocks noGrp="1"/>
          </p:cNvSpPr>
          <p:nvPr>
            <p:ph idx="11"/>
          </p:nvPr>
        </p:nvSpPr>
        <p:spPr/>
        <p:txBody>
          <a:bodyPr/>
          <a:lstStyle/>
          <a:p>
            <a:r>
              <a:rPr lang="en-US" dirty="0"/>
              <a:t>Edit Event #2</a:t>
            </a:r>
          </a:p>
          <a:p>
            <a:pPr lvl="1"/>
            <a:r>
              <a:rPr lang="en-US" dirty="0">
                <a:solidFill>
                  <a:schemeClr val="tx2"/>
                </a:solidFill>
              </a:rPr>
              <a:t>EDIT DAY </a:t>
            </a:r>
            <a:r>
              <a:rPr lang="en-US" dirty="0"/>
              <a:t>MONTH/DATE</a:t>
            </a:r>
          </a:p>
          <a:p>
            <a:pPr lvl="2"/>
            <a:r>
              <a:rPr lang="en-US" dirty="0"/>
              <a:t>X:XX-X:XX PM</a:t>
            </a:r>
          </a:p>
          <a:p>
            <a:pPr lvl="3"/>
            <a:r>
              <a:rPr lang="en-US" dirty="0"/>
              <a:t>Room, Building Name</a:t>
            </a:r>
          </a:p>
          <a:p>
            <a:endParaRPr lang="en-US" dirty="0"/>
          </a:p>
        </p:txBody>
      </p:sp>
      <p:sp>
        <p:nvSpPr>
          <p:cNvPr id="4" name="Text Placeholder 3">
            <a:extLst>
              <a:ext uri="{FF2B5EF4-FFF2-40B4-BE49-F238E27FC236}">
                <a16:creationId xmlns:a16="http://schemas.microsoft.com/office/drawing/2014/main" id="{4B9A5772-B2E5-A44C-9E4A-917CF921851E}"/>
              </a:ext>
            </a:extLst>
          </p:cNvPr>
          <p:cNvSpPr>
            <a:spLocks noGrp="1"/>
          </p:cNvSpPr>
          <p:nvPr>
            <p:ph type="body" sz="quarter" idx="10"/>
          </p:nvPr>
        </p:nvSpPr>
        <p:spPr/>
        <p:txBody>
          <a:bodyPr>
            <a:normAutofit fontScale="92500" lnSpcReduction="20000"/>
          </a:bodyPr>
          <a:lstStyle/>
          <a:p>
            <a:r>
              <a:rPr lang="en-US" dirty="0"/>
              <a:t>Learn more at [</a:t>
            </a:r>
            <a:r>
              <a:rPr lang="en-US" b="1" dirty="0">
                <a:solidFill>
                  <a:schemeClr val="bg1"/>
                </a:solidFill>
                <a:latin typeface="Sherman Sans Bold" pitchFamily="2" charset="77"/>
                <a:ea typeface="Sherman Sans Bold" pitchFamily="2" charset="77"/>
              </a:rPr>
              <a:t>website name</a:t>
            </a:r>
            <a:r>
              <a:rPr lang="en-US" dirty="0"/>
              <a:t>] [</a:t>
            </a:r>
            <a:r>
              <a:rPr lang="en-US" b="1" dirty="0">
                <a:solidFill>
                  <a:schemeClr val="bg1"/>
                </a:solidFill>
                <a:latin typeface="Sherman Sans Bold" pitchFamily="2" charset="77"/>
                <a:ea typeface="Sherman Sans Bold" pitchFamily="2" charset="77"/>
              </a:rPr>
              <a:t>URL</a:t>
            </a:r>
            <a:r>
              <a:rPr lang="en-US" dirty="0"/>
              <a:t>].</a:t>
            </a:r>
          </a:p>
        </p:txBody>
      </p:sp>
      <p:sp>
        <p:nvSpPr>
          <p:cNvPr id="5" name="Title 4">
            <a:extLst>
              <a:ext uri="{FF2B5EF4-FFF2-40B4-BE49-F238E27FC236}">
                <a16:creationId xmlns:a16="http://schemas.microsoft.com/office/drawing/2014/main" id="{A04AFE22-3CE8-7142-B9C8-D5B7655A9CF8}"/>
              </a:ext>
            </a:extLst>
          </p:cNvPr>
          <p:cNvSpPr>
            <a:spLocks noGrp="1"/>
          </p:cNvSpPr>
          <p:nvPr>
            <p:ph type="title"/>
          </p:nvPr>
        </p:nvSpPr>
        <p:spPr/>
        <p:txBody>
          <a:bodyPr>
            <a:normAutofit fontScale="90000"/>
          </a:bodyPr>
          <a:lstStyle/>
          <a:p>
            <a:r>
              <a:rPr lang="en-US" dirty="0"/>
              <a:t>Edit Title Here</a:t>
            </a:r>
          </a:p>
        </p:txBody>
      </p:sp>
      <p:sp>
        <p:nvSpPr>
          <p:cNvPr id="6" name="Text Placeholder 5">
            <a:extLst>
              <a:ext uri="{FF2B5EF4-FFF2-40B4-BE49-F238E27FC236}">
                <a16:creationId xmlns:a16="http://schemas.microsoft.com/office/drawing/2014/main" id="{69C8927C-17A6-C546-9302-903B14849157}"/>
              </a:ext>
            </a:extLst>
          </p:cNvPr>
          <p:cNvSpPr>
            <a:spLocks noGrp="1"/>
          </p:cNvSpPr>
          <p:nvPr>
            <p:ph type="body" sz="quarter" idx="12"/>
          </p:nvPr>
        </p:nvSpPr>
        <p:spPr>
          <a:xfrm>
            <a:off x="457204" y="433971"/>
            <a:ext cx="8229596" cy="203372"/>
          </a:xfrm>
        </p:spPr>
        <p:txBody>
          <a:bodyPr>
            <a:normAutofit fontScale="85000" lnSpcReduction="20000"/>
          </a:bodyPr>
          <a:lstStyle/>
          <a:p>
            <a:r>
              <a:rPr lang="en-US" dirty="0"/>
              <a:t>EDIT SUBHEADER HERE</a:t>
            </a:r>
          </a:p>
        </p:txBody>
      </p:sp>
    </p:spTree>
    <p:extLst>
      <p:ext uri="{BB962C8B-B14F-4D97-AF65-F5344CB8AC3E}">
        <p14:creationId xmlns:p14="http://schemas.microsoft.com/office/powerpoint/2010/main" val="40655541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299088-68A1-304A-B2DF-29CAF6AFD4D4}"/>
              </a:ext>
            </a:extLst>
          </p:cNvPr>
          <p:cNvSpPr>
            <a:spLocks noGrp="1"/>
          </p:cNvSpPr>
          <p:nvPr>
            <p:ph type="body" sz="quarter" idx="10"/>
          </p:nvPr>
        </p:nvSpPr>
        <p:spPr/>
        <p:txBody>
          <a:bodyPr>
            <a:normAutofit fontScale="92500" lnSpcReduction="20000"/>
          </a:bodyPr>
          <a:lstStyle/>
          <a:p>
            <a:r>
              <a:rPr lang="en-US" dirty="0"/>
              <a:t>Learn more at [</a:t>
            </a:r>
            <a:r>
              <a:rPr lang="en-US" b="1" dirty="0">
                <a:solidFill>
                  <a:schemeClr val="bg1"/>
                </a:solidFill>
                <a:latin typeface="Sherman Sans Bold" pitchFamily="2" charset="77"/>
                <a:ea typeface="Sherman Sans Bold" pitchFamily="2" charset="77"/>
              </a:rPr>
              <a:t>website name</a:t>
            </a:r>
            <a:r>
              <a:rPr lang="en-US" dirty="0"/>
              <a:t>] [</a:t>
            </a:r>
            <a:r>
              <a:rPr lang="en-US" b="1" dirty="0">
                <a:solidFill>
                  <a:schemeClr val="bg1"/>
                </a:solidFill>
                <a:latin typeface="Sherman Sans Bold" pitchFamily="2" charset="77"/>
                <a:ea typeface="Sherman Sans Bold" pitchFamily="2" charset="77"/>
              </a:rPr>
              <a:t>URL</a:t>
            </a:r>
            <a:r>
              <a:rPr lang="en-US" dirty="0"/>
              <a:t>].</a:t>
            </a:r>
          </a:p>
        </p:txBody>
      </p:sp>
      <p:sp>
        <p:nvSpPr>
          <p:cNvPr id="3" name="Title 2">
            <a:extLst>
              <a:ext uri="{FF2B5EF4-FFF2-40B4-BE49-F238E27FC236}">
                <a16:creationId xmlns:a16="http://schemas.microsoft.com/office/drawing/2014/main" id="{47E86DEA-B6EB-4540-96F3-FDAAEDB7BA7D}"/>
              </a:ext>
            </a:extLst>
          </p:cNvPr>
          <p:cNvSpPr>
            <a:spLocks noGrp="1"/>
          </p:cNvSpPr>
          <p:nvPr>
            <p:ph type="title"/>
          </p:nvPr>
        </p:nvSpPr>
        <p:spPr/>
        <p:txBody>
          <a:bodyPr>
            <a:normAutofit fontScale="90000"/>
          </a:bodyPr>
          <a:lstStyle/>
          <a:p>
            <a:r>
              <a:rPr lang="en-US" dirty="0"/>
              <a:t>Edit Title Here</a:t>
            </a:r>
          </a:p>
        </p:txBody>
      </p:sp>
      <p:sp>
        <p:nvSpPr>
          <p:cNvPr id="4" name="Text Placeholder 3">
            <a:extLst>
              <a:ext uri="{FF2B5EF4-FFF2-40B4-BE49-F238E27FC236}">
                <a16:creationId xmlns:a16="http://schemas.microsoft.com/office/drawing/2014/main" id="{54402BFD-DABA-784B-8A4B-A60888BF42EF}"/>
              </a:ext>
            </a:extLst>
          </p:cNvPr>
          <p:cNvSpPr>
            <a:spLocks noGrp="1"/>
          </p:cNvSpPr>
          <p:nvPr>
            <p:ph type="body" sz="quarter" idx="12"/>
          </p:nvPr>
        </p:nvSpPr>
        <p:spPr>
          <a:xfrm>
            <a:off x="457204" y="433971"/>
            <a:ext cx="8229596" cy="203372"/>
          </a:xfrm>
        </p:spPr>
        <p:txBody>
          <a:bodyPr>
            <a:normAutofit fontScale="85000" lnSpcReduction="20000"/>
          </a:bodyPr>
          <a:lstStyle/>
          <a:p>
            <a:r>
              <a:rPr lang="en-US" dirty="0"/>
              <a:t>EDIT SUBHEADER HERE</a:t>
            </a:r>
          </a:p>
        </p:txBody>
      </p:sp>
      <p:sp>
        <p:nvSpPr>
          <p:cNvPr id="5" name="Content Placeholder 4">
            <a:extLst>
              <a:ext uri="{FF2B5EF4-FFF2-40B4-BE49-F238E27FC236}">
                <a16:creationId xmlns:a16="http://schemas.microsoft.com/office/drawing/2014/main" id="{F2337BF7-2341-EA45-8C33-618295F57EF2}"/>
              </a:ext>
            </a:extLst>
          </p:cNvPr>
          <p:cNvSpPr>
            <a:spLocks noGrp="1"/>
          </p:cNvSpPr>
          <p:nvPr>
            <p:ph sz="quarter" idx="13"/>
          </p:nvPr>
        </p:nvSpPr>
        <p:spPr/>
        <p:txBody>
          <a:bodyPr/>
          <a:lstStyle/>
          <a:p>
            <a:endParaRPr lang="en-US" dirty="0"/>
          </a:p>
        </p:txBody>
      </p:sp>
      <p:sp>
        <p:nvSpPr>
          <p:cNvPr id="6" name="Content Placeholder 5">
            <a:extLst>
              <a:ext uri="{FF2B5EF4-FFF2-40B4-BE49-F238E27FC236}">
                <a16:creationId xmlns:a16="http://schemas.microsoft.com/office/drawing/2014/main" id="{5FFDA113-079D-4A4B-AE38-022FD34EEF3F}"/>
              </a:ext>
            </a:extLst>
          </p:cNvPr>
          <p:cNvSpPr>
            <a:spLocks noGrp="1"/>
          </p:cNvSpPr>
          <p:nvPr>
            <p:ph sz="quarter" idx="14"/>
          </p:nvPr>
        </p:nvSpPr>
        <p:spPr/>
        <p:txBody>
          <a:bodyPr/>
          <a:lstStyle/>
          <a:p>
            <a:endParaRPr lang="en-US" dirty="0"/>
          </a:p>
        </p:txBody>
      </p:sp>
      <p:sp>
        <p:nvSpPr>
          <p:cNvPr id="7" name="Text Placeholder 6">
            <a:extLst>
              <a:ext uri="{FF2B5EF4-FFF2-40B4-BE49-F238E27FC236}">
                <a16:creationId xmlns:a16="http://schemas.microsoft.com/office/drawing/2014/main" id="{267245F5-0FAC-9B4F-8F9A-08770E96E9EE}"/>
              </a:ext>
            </a:extLst>
          </p:cNvPr>
          <p:cNvSpPr>
            <a:spLocks noGrp="1"/>
          </p:cNvSpPr>
          <p:nvPr>
            <p:ph type="body" sz="quarter" idx="15"/>
          </p:nvPr>
        </p:nvSpPr>
        <p:spPr>
          <a:xfrm>
            <a:off x="2120899" y="1935164"/>
            <a:ext cx="2179881" cy="2209800"/>
          </a:xfrm>
        </p:spPr>
        <p:txBody>
          <a:bodyPr/>
          <a:lstStyle/>
          <a:p>
            <a:r>
              <a:rPr lang="en-US" dirty="0"/>
              <a:t>Edit Event #1</a:t>
            </a:r>
          </a:p>
          <a:p>
            <a:pPr lvl="1"/>
            <a:r>
              <a:rPr lang="en-US" dirty="0">
                <a:solidFill>
                  <a:schemeClr val="tx2"/>
                </a:solidFill>
              </a:rPr>
              <a:t>EDIT DAY </a:t>
            </a:r>
            <a:r>
              <a:rPr lang="en-US" dirty="0"/>
              <a:t>MONTH/DATE</a:t>
            </a:r>
          </a:p>
          <a:p>
            <a:pPr lvl="1"/>
            <a:r>
              <a:rPr lang="en-US" dirty="0">
                <a:solidFill>
                  <a:schemeClr val="tx2"/>
                </a:solidFill>
              </a:rPr>
              <a:t>EDIT DAY </a:t>
            </a:r>
            <a:r>
              <a:rPr lang="en-US" dirty="0"/>
              <a:t>MONTH/DATE</a:t>
            </a:r>
          </a:p>
          <a:p>
            <a:pPr lvl="1"/>
            <a:r>
              <a:rPr lang="en-US" dirty="0">
                <a:solidFill>
                  <a:schemeClr val="tx2"/>
                </a:solidFill>
              </a:rPr>
              <a:t>EDIT DAY </a:t>
            </a:r>
            <a:r>
              <a:rPr lang="en-US" dirty="0"/>
              <a:t>MONTH/DATE</a:t>
            </a:r>
          </a:p>
          <a:p>
            <a:pPr lvl="1"/>
            <a:endParaRPr lang="en-US" dirty="0"/>
          </a:p>
          <a:p>
            <a:pPr lvl="2"/>
            <a:r>
              <a:rPr lang="en-US" dirty="0"/>
              <a:t>Room, Building Name</a:t>
            </a:r>
          </a:p>
        </p:txBody>
      </p:sp>
      <p:sp>
        <p:nvSpPr>
          <p:cNvPr id="8" name="Text Placeholder 7">
            <a:extLst>
              <a:ext uri="{FF2B5EF4-FFF2-40B4-BE49-F238E27FC236}">
                <a16:creationId xmlns:a16="http://schemas.microsoft.com/office/drawing/2014/main" id="{158A73B0-0146-0046-B273-24D03EA1C88E}"/>
              </a:ext>
            </a:extLst>
          </p:cNvPr>
          <p:cNvSpPr>
            <a:spLocks noGrp="1"/>
          </p:cNvSpPr>
          <p:nvPr>
            <p:ph type="body" sz="quarter" idx="16"/>
          </p:nvPr>
        </p:nvSpPr>
        <p:spPr>
          <a:xfrm>
            <a:off x="6450138" y="1935164"/>
            <a:ext cx="2236662" cy="2209800"/>
          </a:xfrm>
        </p:spPr>
        <p:txBody>
          <a:bodyPr/>
          <a:lstStyle/>
          <a:p>
            <a:r>
              <a:rPr lang="en-US" dirty="0"/>
              <a:t>Edit Event #2</a:t>
            </a:r>
          </a:p>
          <a:p>
            <a:pPr lvl="1"/>
            <a:r>
              <a:rPr lang="en-US" dirty="0">
                <a:solidFill>
                  <a:schemeClr val="tx2"/>
                </a:solidFill>
              </a:rPr>
              <a:t>EDIT DAY </a:t>
            </a:r>
            <a:r>
              <a:rPr lang="en-US" dirty="0"/>
              <a:t>MONTH/DATE</a:t>
            </a:r>
          </a:p>
          <a:p>
            <a:pPr lvl="1"/>
            <a:r>
              <a:rPr lang="en-US" dirty="0">
                <a:solidFill>
                  <a:schemeClr val="tx2"/>
                </a:solidFill>
              </a:rPr>
              <a:t>EDIT DAY </a:t>
            </a:r>
            <a:r>
              <a:rPr lang="en-US" dirty="0"/>
              <a:t>MONTH/DATE</a:t>
            </a:r>
          </a:p>
          <a:p>
            <a:pPr lvl="1"/>
            <a:r>
              <a:rPr lang="en-US" dirty="0">
                <a:solidFill>
                  <a:schemeClr val="tx2"/>
                </a:solidFill>
              </a:rPr>
              <a:t>EDIT DAY </a:t>
            </a:r>
            <a:r>
              <a:rPr lang="en-US" dirty="0"/>
              <a:t>MONTH/DATE</a:t>
            </a:r>
          </a:p>
          <a:p>
            <a:pPr lvl="1"/>
            <a:endParaRPr lang="en-US" dirty="0"/>
          </a:p>
          <a:p>
            <a:pPr lvl="2"/>
            <a:r>
              <a:rPr lang="en-US" dirty="0"/>
              <a:t>Room, Building Name</a:t>
            </a:r>
          </a:p>
          <a:p>
            <a:endParaRPr lang="en-US" dirty="0"/>
          </a:p>
        </p:txBody>
      </p:sp>
    </p:spTree>
    <p:extLst>
      <p:ext uri="{BB962C8B-B14F-4D97-AF65-F5344CB8AC3E}">
        <p14:creationId xmlns:p14="http://schemas.microsoft.com/office/powerpoint/2010/main" val="40403505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8E72D-747F-F14A-B588-7B0AE9B43EEB}"/>
              </a:ext>
            </a:extLst>
          </p:cNvPr>
          <p:cNvSpPr>
            <a:spLocks noGrp="1"/>
          </p:cNvSpPr>
          <p:nvPr>
            <p:ph type="title"/>
          </p:nvPr>
        </p:nvSpPr>
        <p:spPr/>
        <p:txBody>
          <a:bodyPr/>
          <a:lstStyle/>
          <a:p>
            <a:r>
              <a:rPr lang="en-US" dirty="0"/>
              <a:t>Edit Title Here</a:t>
            </a:r>
          </a:p>
        </p:txBody>
      </p:sp>
      <p:sp>
        <p:nvSpPr>
          <p:cNvPr id="3" name="Content Placeholder 2">
            <a:extLst>
              <a:ext uri="{FF2B5EF4-FFF2-40B4-BE49-F238E27FC236}">
                <a16:creationId xmlns:a16="http://schemas.microsoft.com/office/drawing/2014/main" id="{8DD105D0-2DD8-1A47-ACF5-F90C84EA6B7C}"/>
              </a:ext>
            </a:extLst>
          </p:cNvPr>
          <p:cNvSpPr>
            <a:spLocks noGrp="1"/>
          </p:cNvSpPr>
          <p:nvPr>
            <p:ph idx="1"/>
          </p:nvPr>
        </p:nvSpPr>
        <p:spPr/>
        <p:txBody>
          <a:bodyPr/>
          <a:lstStyle/>
          <a:p>
            <a:r>
              <a:rPr lang="en-US" dirty="0"/>
              <a:t>Edit Event #1</a:t>
            </a:r>
          </a:p>
          <a:p>
            <a:pPr lvl="1"/>
            <a:r>
              <a:rPr lang="en-US" dirty="0">
                <a:solidFill>
                  <a:schemeClr val="tx2"/>
                </a:solidFill>
              </a:rPr>
              <a:t>EDIT DAY </a:t>
            </a:r>
            <a:r>
              <a:rPr lang="en-US" dirty="0"/>
              <a:t>MONTH/DATE</a:t>
            </a:r>
          </a:p>
          <a:p>
            <a:pPr lvl="2"/>
            <a:r>
              <a:rPr lang="en-US" dirty="0"/>
              <a:t>X:XX-X:XX PM</a:t>
            </a:r>
          </a:p>
          <a:p>
            <a:pPr lvl="3"/>
            <a:r>
              <a:rPr lang="en-US" dirty="0"/>
              <a:t>Room, Building Name</a:t>
            </a:r>
          </a:p>
        </p:txBody>
      </p:sp>
      <p:sp>
        <p:nvSpPr>
          <p:cNvPr id="4" name="Content Placeholder 3">
            <a:extLst>
              <a:ext uri="{FF2B5EF4-FFF2-40B4-BE49-F238E27FC236}">
                <a16:creationId xmlns:a16="http://schemas.microsoft.com/office/drawing/2014/main" id="{246ED9AB-7C74-A944-98A8-D0C2CFD8D499}"/>
              </a:ext>
            </a:extLst>
          </p:cNvPr>
          <p:cNvSpPr>
            <a:spLocks noGrp="1"/>
          </p:cNvSpPr>
          <p:nvPr>
            <p:ph idx="11"/>
          </p:nvPr>
        </p:nvSpPr>
        <p:spPr/>
        <p:txBody>
          <a:bodyPr/>
          <a:lstStyle/>
          <a:p>
            <a:r>
              <a:rPr lang="en-US" dirty="0"/>
              <a:t>Edit Event #2</a:t>
            </a:r>
          </a:p>
          <a:p>
            <a:pPr lvl="1"/>
            <a:r>
              <a:rPr lang="en-US" dirty="0">
                <a:solidFill>
                  <a:schemeClr val="tx2"/>
                </a:solidFill>
              </a:rPr>
              <a:t>EDIT DAY </a:t>
            </a:r>
            <a:r>
              <a:rPr lang="en-US" dirty="0"/>
              <a:t>MONTH/DATE</a:t>
            </a:r>
          </a:p>
          <a:p>
            <a:pPr lvl="2"/>
            <a:r>
              <a:rPr lang="en-US" dirty="0"/>
              <a:t>X:XX-X:XX PM</a:t>
            </a:r>
          </a:p>
          <a:p>
            <a:pPr lvl="3"/>
            <a:r>
              <a:rPr lang="en-US" dirty="0"/>
              <a:t>Room, Building Name</a:t>
            </a:r>
          </a:p>
          <a:p>
            <a:endParaRPr lang="en-US" dirty="0"/>
          </a:p>
        </p:txBody>
      </p:sp>
      <p:sp>
        <p:nvSpPr>
          <p:cNvPr id="5" name="Content Placeholder 4">
            <a:extLst>
              <a:ext uri="{FF2B5EF4-FFF2-40B4-BE49-F238E27FC236}">
                <a16:creationId xmlns:a16="http://schemas.microsoft.com/office/drawing/2014/main" id="{D39A56A3-B0E5-A949-AF9D-B94CDF38D71A}"/>
              </a:ext>
            </a:extLst>
          </p:cNvPr>
          <p:cNvSpPr>
            <a:spLocks noGrp="1"/>
          </p:cNvSpPr>
          <p:nvPr>
            <p:ph idx="13"/>
          </p:nvPr>
        </p:nvSpPr>
        <p:spPr/>
        <p:txBody>
          <a:bodyPr/>
          <a:lstStyle/>
          <a:p>
            <a:r>
              <a:rPr lang="en-US" dirty="0"/>
              <a:t>Edit Event #3</a:t>
            </a:r>
          </a:p>
          <a:p>
            <a:pPr lvl="1"/>
            <a:r>
              <a:rPr lang="en-US" dirty="0">
                <a:solidFill>
                  <a:schemeClr val="tx2"/>
                </a:solidFill>
              </a:rPr>
              <a:t>EDIT DAY </a:t>
            </a:r>
            <a:r>
              <a:rPr lang="en-US" dirty="0"/>
              <a:t>MONTH/DATE</a:t>
            </a:r>
          </a:p>
          <a:p>
            <a:pPr lvl="2"/>
            <a:r>
              <a:rPr lang="en-US" dirty="0"/>
              <a:t>X:XX-X:XX PM</a:t>
            </a:r>
          </a:p>
          <a:p>
            <a:pPr lvl="3"/>
            <a:r>
              <a:rPr lang="en-US" dirty="0"/>
              <a:t>Room, Building Name</a:t>
            </a:r>
          </a:p>
          <a:p>
            <a:endParaRPr lang="en-US" dirty="0"/>
          </a:p>
        </p:txBody>
      </p:sp>
      <p:sp>
        <p:nvSpPr>
          <p:cNvPr id="6" name="Text Placeholder 5">
            <a:extLst>
              <a:ext uri="{FF2B5EF4-FFF2-40B4-BE49-F238E27FC236}">
                <a16:creationId xmlns:a16="http://schemas.microsoft.com/office/drawing/2014/main" id="{51F3FC32-2A57-3F4B-B6EB-0886BCE704DB}"/>
              </a:ext>
            </a:extLst>
          </p:cNvPr>
          <p:cNvSpPr>
            <a:spLocks noGrp="1"/>
          </p:cNvSpPr>
          <p:nvPr>
            <p:ph type="body" sz="quarter" idx="10"/>
          </p:nvPr>
        </p:nvSpPr>
        <p:spPr/>
        <p:txBody>
          <a:bodyPr>
            <a:normAutofit fontScale="92500" lnSpcReduction="20000"/>
          </a:bodyPr>
          <a:lstStyle/>
          <a:p>
            <a:r>
              <a:rPr lang="en-US" dirty="0"/>
              <a:t>Learn more at [</a:t>
            </a:r>
            <a:r>
              <a:rPr lang="en-US" b="1" dirty="0">
                <a:solidFill>
                  <a:schemeClr val="bg1"/>
                </a:solidFill>
                <a:latin typeface="Sherman Sans Bold" pitchFamily="2" charset="77"/>
                <a:ea typeface="Sherman Sans Bold" pitchFamily="2" charset="77"/>
              </a:rPr>
              <a:t>website name</a:t>
            </a:r>
            <a:r>
              <a:rPr lang="en-US" dirty="0"/>
              <a:t>] [</a:t>
            </a:r>
            <a:r>
              <a:rPr lang="en-US" b="1" dirty="0">
                <a:solidFill>
                  <a:schemeClr val="bg1"/>
                </a:solidFill>
                <a:latin typeface="Sherman Sans Bold" pitchFamily="2" charset="77"/>
                <a:ea typeface="Sherman Sans Bold" pitchFamily="2" charset="77"/>
              </a:rPr>
              <a:t>URL</a:t>
            </a:r>
            <a:r>
              <a:rPr lang="en-US" dirty="0"/>
              <a:t>].</a:t>
            </a:r>
          </a:p>
        </p:txBody>
      </p:sp>
    </p:spTree>
    <p:extLst>
      <p:ext uri="{BB962C8B-B14F-4D97-AF65-F5344CB8AC3E}">
        <p14:creationId xmlns:p14="http://schemas.microsoft.com/office/powerpoint/2010/main" val="4864550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71DDDE-4A70-F949-B81F-2C2FBC224BB2}"/>
              </a:ext>
            </a:extLst>
          </p:cNvPr>
          <p:cNvSpPr/>
          <p:nvPr/>
        </p:nvSpPr>
        <p:spPr>
          <a:xfrm>
            <a:off x="0" y="-2286"/>
            <a:ext cx="9144000" cy="51480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A754C18B-2CF5-9447-B98A-391FA1857378}"/>
              </a:ext>
            </a:extLst>
          </p:cNvPr>
          <p:cNvSpPr/>
          <p:nvPr/>
        </p:nvSpPr>
        <p:spPr>
          <a:xfrm>
            <a:off x="0" y="3148685"/>
            <a:ext cx="9144000" cy="19948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Placeholder 2">
            <a:extLst>
              <a:ext uri="{FF2B5EF4-FFF2-40B4-BE49-F238E27FC236}">
                <a16:creationId xmlns:a16="http://schemas.microsoft.com/office/drawing/2014/main" id="{9868FB32-48C0-CC47-B22B-6C9BDA50DE6A}"/>
              </a:ext>
            </a:extLst>
          </p:cNvPr>
          <p:cNvSpPr>
            <a:spLocks noGrp="1"/>
          </p:cNvSpPr>
          <p:nvPr>
            <p:ph type="body" sz="quarter" idx="10"/>
          </p:nvPr>
        </p:nvSpPr>
        <p:spPr>
          <a:xfrm>
            <a:off x="343912" y="3378335"/>
            <a:ext cx="8456176" cy="210312"/>
          </a:xfrm>
        </p:spPr>
        <p:txBody>
          <a:bodyPr>
            <a:noAutofit/>
          </a:bodyPr>
          <a:lstStyle/>
          <a:p>
            <a:pPr algn="ctr"/>
            <a:r>
              <a:rPr lang="en-US" sz="1800" b="1" dirty="0">
                <a:solidFill>
                  <a:schemeClr val="accent4"/>
                </a:solidFill>
                <a:latin typeface="Sherman Sans Bold" pitchFamily="2" charset="77"/>
                <a:ea typeface="Sherman Sans Bold" pitchFamily="2" charset="77"/>
              </a:rPr>
              <a:t>Layouts</a:t>
            </a:r>
          </a:p>
        </p:txBody>
      </p:sp>
      <p:pic>
        <p:nvPicPr>
          <p:cNvPr id="12" name="Picture 11">
            <a:extLst>
              <a:ext uri="{FF2B5EF4-FFF2-40B4-BE49-F238E27FC236}">
                <a16:creationId xmlns:a16="http://schemas.microsoft.com/office/drawing/2014/main" id="{F84897D1-AA31-0D46-A0B3-6B429C3B8228}"/>
              </a:ext>
            </a:extLst>
          </p:cNvPr>
          <p:cNvPicPr>
            <a:picLocks noChangeAspect="1"/>
          </p:cNvPicPr>
          <p:nvPr/>
        </p:nvPicPr>
        <p:blipFill>
          <a:blip r:embed="rId2"/>
          <a:srcRect/>
          <a:stretch/>
        </p:blipFill>
        <p:spPr>
          <a:xfrm>
            <a:off x="343912" y="3737068"/>
            <a:ext cx="1627352" cy="915385"/>
          </a:xfrm>
          <a:prstGeom prst="rect">
            <a:avLst/>
          </a:prstGeom>
          <a:ln w="6350">
            <a:solidFill>
              <a:schemeClr val="bg2"/>
            </a:solidFill>
          </a:ln>
        </p:spPr>
      </p:pic>
      <p:pic>
        <p:nvPicPr>
          <p:cNvPr id="13" name="Picture 12">
            <a:extLst>
              <a:ext uri="{FF2B5EF4-FFF2-40B4-BE49-F238E27FC236}">
                <a16:creationId xmlns:a16="http://schemas.microsoft.com/office/drawing/2014/main" id="{98966903-0E76-6E4D-A80B-1B5823DFBECF}"/>
              </a:ext>
            </a:extLst>
          </p:cNvPr>
          <p:cNvPicPr>
            <a:picLocks noChangeAspect="1"/>
          </p:cNvPicPr>
          <p:nvPr/>
        </p:nvPicPr>
        <p:blipFill>
          <a:blip r:embed="rId3"/>
          <a:srcRect/>
          <a:stretch/>
        </p:blipFill>
        <p:spPr>
          <a:xfrm>
            <a:off x="3757568" y="3736063"/>
            <a:ext cx="1629139" cy="916390"/>
          </a:xfrm>
          <a:prstGeom prst="rect">
            <a:avLst/>
          </a:prstGeom>
          <a:ln w="6350">
            <a:solidFill>
              <a:schemeClr val="bg2"/>
            </a:solidFill>
          </a:ln>
        </p:spPr>
      </p:pic>
      <p:pic>
        <p:nvPicPr>
          <p:cNvPr id="14" name="Picture 13">
            <a:extLst>
              <a:ext uri="{FF2B5EF4-FFF2-40B4-BE49-F238E27FC236}">
                <a16:creationId xmlns:a16="http://schemas.microsoft.com/office/drawing/2014/main" id="{21C8031A-DEBC-924F-9683-1E3E4F9A093D}"/>
              </a:ext>
            </a:extLst>
          </p:cNvPr>
          <p:cNvPicPr>
            <a:picLocks noChangeAspect="1"/>
          </p:cNvPicPr>
          <p:nvPr/>
        </p:nvPicPr>
        <p:blipFill>
          <a:blip r:embed="rId4"/>
          <a:srcRect/>
          <a:stretch/>
        </p:blipFill>
        <p:spPr>
          <a:xfrm>
            <a:off x="5465737" y="3736564"/>
            <a:ext cx="1628248" cy="915889"/>
          </a:xfrm>
          <a:prstGeom prst="rect">
            <a:avLst/>
          </a:prstGeom>
          <a:ln w="6350">
            <a:solidFill>
              <a:schemeClr val="bg2"/>
            </a:solidFill>
          </a:ln>
        </p:spPr>
      </p:pic>
      <p:pic>
        <p:nvPicPr>
          <p:cNvPr id="15" name="Picture 14">
            <a:extLst>
              <a:ext uri="{FF2B5EF4-FFF2-40B4-BE49-F238E27FC236}">
                <a16:creationId xmlns:a16="http://schemas.microsoft.com/office/drawing/2014/main" id="{7AF8372D-6E4A-DB40-867E-A646206B9FB6}"/>
              </a:ext>
            </a:extLst>
          </p:cNvPr>
          <p:cNvPicPr>
            <a:picLocks noChangeAspect="1"/>
          </p:cNvPicPr>
          <p:nvPr/>
        </p:nvPicPr>
        <p:blipFill>
          <a:blip r:embed="rId5"/>
          <a:srcRect/>
          <a:stretch/>
        </p:blipFill>
        <p:spPr>
          <a:xfrm>
            <a:off x="7173015" y="3737225"/>
            <a:ext cx="1627073" cy="915228"/>
          </a:xfrm>
          <a:prstGeom prst="rect">
            <a:avLst/>
          </a:prstGeom>
          <a:ln w="6350">
            <a:solidFill>
              <a:schemeClr val="bg2"/>
            </a:solidFill>
          </a:ln>
        </p:spPr>
      </p:pic>
      <p:sp>
        <p:nvSpPr>
          <p:cNvPr id="18" name="TextBox 17">
            <a:extLst>
              <a:ext uri="{FF2B5EF4-FFF2-40B4-BE49-F238E27FC236}">
                <a16:creationId xmlns:a16="http://schemas.microsoft.com/office/drawing/2014/main" id="{1454F01A-EC07-0741-BFB6-33D5B75B2262}"/>
              </a:ext>
            </a:extLst>
          </p:cNvPr>
          <p:cNvSpPr txBox="1"/>
          <p:nvPr/>
        </p:nvSpPr>
        <p:spPr>
          <a:xfrm>
            <a:off x="343912"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1 Speaker</a:t>
            </a:r>
          </a:p>
        </p:txBody>
      </p:sp>
      <p:sp>
        <p:nvSpPr>
          <p:cNvPr id="20" name="TextBox 19">
            <a:extLst>
              <a:ext uri="{FF2B5EF4-FFF2-40B4-BE49-F238E27FC236}">
                <a16:creationId xmlns:a16="http://schemas.microsoft.com/office/drawing/2014/main" id="{B0455146-F48E-2A41-A304-F072B12387FB}"/>
              </a:ext>
            </a:extLst>
          </p:cNvPr>
          <p:cNvSpPr txBox="1"/>
          <p:nvPr/>
        </p:nvSpPr>
        <p:spPr>
          <a:xfrm>
            <a:off x="3758367"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1 Speaker with Photo</a:t>
            </a:r>
          </a:p>
        </p:txBody>
      </p:sp>
      <p:sp>
        <p:nvSpPr>
          <p:cNvPr id="21" name="TextBox 20">
            <a:extLst>
              <a:ext uri="{FF2B5EF4-FFF2-40B4-BE49-F238E27FC236}">
                <a16:creationId xmlns:a16="http://schemas.microsoft.com/office/drawing/2014/main" id="{D2A43CE6-B9CF-A846-89D3-EBBC3525616A}"/>
              </a:ext>
            </a:extLst>
          </p:cNvPr>
          <p:cNvSpPr txBox="1"/>
          <p:nvPr/>
        </p:nvSpPr>
        <p:spPr>
          <a:xfrm>
            <a:off x="5465548"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2-3 Speakers with Photos</a:t>
            </a:r>
          </a:p>
        </p:txBody>
      </p:sp>
      <p:sp>
        <p:nvSpPr>
          <p:cNvPr id="22" name="TextBox 21">
            <a:extLst>
              <a:ext uri="{FF2B5EF4-FFF2-40B4-BE49-F238E27FC236}">
                <a16:creationId xmlns:a16="http://schemas.microsoft.com/office/drawing/2014/main" id="{87CE5979-AF0E-254E-84F6-4F1C90AD8E60}"/>
              </a:ext>
            </a:extLst>
          </p:cNvPr>
          <p:cNvSpPr txBox="1"/>
          <p:nvPr/>
        </p:nvSpPr>
        <p:spPr>
          <a:xfrm>
            <a:off x="7171936"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4+ Speakers with Photos</a:t>
            </a:r>
          </a:p>
        </p:txBody>
      </p:sp>
      <p:sp>
        <p:nvSpPr>
          <p:cNvPr id="23" name="Text Placeholder 3">
            <a:extLst>
              <a:ext uri="{FF2B5EF4-FFF2-40B4-BE49-F238E27FC236}">
                <a16:creationId xmlns:a16="http://schemas.microsoft.com/office/drawing/2014/main" id="{49BC1538-C23E-E84D-8B1B-8243A2A1FC71}"/>
              </a:ext>
            </a:extLst>
          </p:cNvPr>
          <p:cNvSpPr txBox="1">
            <a:spLocks/>
          </p:cNvSpPr>
          <p:nvPr/>
        </p:nvSpPr>
        <p:spPr>
          <a:xfrm>
            <a:off x="0" y="1017068"/>
            <a:ext cx="9144000" cy="1112263"/>
          </a:xfrm>
          <a:prstGeom prst="rect">
            <a:avLst/>
          </a:prstGeom>
        </p:spPr>
        <p:txBody>
          <a:bodyPr lIns="0" tIns="0" rIns="0" bIns="0" anchor="ctr" anchorCtr="0">
            <a:norm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5400" b="1" dirty="0">
                <a:latin typeface="Sherman Sans Bold" pitchFamily="2" charset="77"/>
                <a:ea typeface="Sherman Sans Bold" pitchFamily="2" charset="77"/>
              </a:rPr>
              <a:t>Theme 4</a:t>
            </a:r>
          </a:p>
        </p:txBody>
      </p:sp>
      <p:pic>
        <p:nvPicPr>
          <p:cNvPr id="17" name="Picture 16">
            <a:extLst>
              <a:ext uri="{FF2B5EF4-FFF2-40B4-BE49-F238E27FC236}">
                <a16:creationId xmlns:a16="http://schemas.microsoft.com/office/drawing/2014/main" id="{36BE09B8-80F7-AA4B-80F8-2AA86A78D339}"/>
              </a:ext>
            </a:extLst>
          </p:cNvPr>
          <p:cNvPicPr>
            <a:picLocks noChangeAspect="1"/>
          </p:cNvPicPr>
          <p:nvPr/>
        </p:nvPicPr>
        <p:blipFill>
          <a:blip r:embed="rId6"/>
          <a:srcRect/>
          <a:stretch/>
        </p:blipFill>
        <p:spPr>
          <a:xfrm>
            <a:off x="2050294" y="3736565"/>
            <a:ext cx="1628245" cy="915888"/>
          </a:xfrm>
          <a:prstGeom prst="rect">
            <a:avLst/>
          </a:prstGeom>
          <a:ln w="6350">
            <a:solidFill>
              <a:schemeClr val="bg2"/>
            </a:solidFill>
          </a:ln>
        </p:spPr>
      </p:pic>
      <p:sp>
        <p:nvSpPr>
          <p:cNvPr id="24" name="TextBox 23">
            <a:extLst>
              <a:ext uri="{FF2B5EF4-FFF2-40B4-BE49-F238E27FC236}">
                <a16:creationId xmlns:a16="http://schemas.microsoft.com/office/drawing/2014/main" id="{F60D63D2-9F35-244F-8A10-A416F7793CC3}"/>
              </a:ext>
            </a:extLst>
          </p:cNvPr>
          <p:cNvSpPr txBox="1"/>
          <p:nvPr/>
        </p:nvSpPr>
        <p:spPr>
          <a:xfrm>
            <a:off x="2049102" y="4740342"/>
            <a:ext cx="1553593" cy="138499"/>
          </a:xfrm>
          <a:prstGeom prst="rect">
            <a:avLst/>
          </a:prstGeom>
          <a:noFill/>
        </p:spPr>
        <p:txBody>
          <a:bodyPr wrap="square" lIns="0" tIns="0" rIns="0" bIns="0" rtlCol="0">
            <a:spAutoFit/>
          </a:bodyPr>
          <a:lstStyle/>
          <a:p>
            <a:pPr algn="ctr"/>
            <a:r>
              <a:rPr lang="en-US" sz="900" dirty="0">
                <a:solidFill>
                  <a:schemeClr val="accent1"/>
                </a:solidFill>
                <a:latin typeface="Sherman Sans Book" pitchFamily="2" charset="77"/>
                <a:ea typeface="Sherman Sans Book" pitchFamily="2" charset="77"/>
              </a:rPr>
              <a:t>2+ Speakers</a:t>
            </a:r>
          </a:p>
        </p:txBody>
      </p:sp>
    </p:spTree>
    <p:extLst>
      <p:ext uri="{BB962C8B-B14F-4D97-AF65-F5344CB8AC3E}">
        <p14:creationId xmlns:p14="http://schemas.microsoft.com/office/powerpoint/2010/main" val="10507904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6C42ED-24D4-E14D-A37B-F81434388F1E}"/>
              </a:ext>
            </a:extLst>
          </p:cNvPr>
          <p:cNvSpPr>
            <a:spLocks noGrp="1"/>
          </p:cNvSpPr>
          <p:nvPr>
            <p:ph type="body" sz="quarter" idx="10"/>
          </p:nvPr>
        </p:nvSpPr>
        <p:spPr/>
        <p:txBody>
          <a:bodyPr>
            <a:normAutofit fontScale="92500" lnSpcReduction="20000"/>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3" name="Content Placeholder 2">
            <a:extLst>
              <a:ext uri="{FF2B5EF4-FFF2-40B4-BE49-F238E27FC236}">
                <a16:creationId xmlns:a16="http://schemas.microsoft.com/office/drawing/2014/main" id="{A14CCB8A-C72F-5B42-8E97-5FAEFC37729A}"/>
              </a:ext>
            </a:extLst>
          </p:cNvPr>
          <p:cNvSpPr>
            <a:spLocks noGrp="1"/>
          </p:cNvSpPr>
          <p:nvPr>
            <p:ph idx="1"/>
          </p:nvPr>
        </p:nvSpPr>
        <p:spPr/>
        <p:txBody>
          <a:bodyPr/>
          <a:lstStyle/>
          <a:p>
            <a:r>
              <a:rPr lang="en-US" dirty="0">
                <a:solidFill>
                  <a:schemeClr val="tx2"/>
                </a:solidFill>
              </a:rPr>
              <a:t>EDIT DAY </a:t>
            </a:r>
            <a:r>
              <a:rPr lang="en-US" dirty="0"/>
              <a:t>MONTH/DATE</a:t>
            </a:r>
          </a:p>
          <a:p>
            <a:pPr lvl="1"/>
            <a:r>
              <a:rPr lang="en-US" dirty="0"/>
              <a:t>X:XX-X:XX PM</a:t>
            </a:r>
          </a:p>
          <a:p>
            <a:pPr lvl="2"/>
            <a:r>
              <a:rPr lang="en-US" dirty="0"/>
              <a:t>Room, Building Name</a:t>
            </a:r>
          </a:p>
        </p:txBody>
      </p:sp>
      <p:sp>
        <p:nvSpPr>
          <p:cNvPr id="4" name="Title 3">
            <a:extLst>
              <a:ext uri="{FF2B5EF4-FFF2-40B4-BE49-F238E27FC236}">
                <a16:creationId xmlns:a16="http://schemas.microsoft.com/office/drawing/2014/main" id="{36E5E86F-99A6-1340-9127-BE57D39811AD}"/>
              </a:ext>
            </a:extLst>
          </p:cNvPr>
          <p:cNvSpPr>
            <a:spLocks noGrp="1"/>
          </p:cNvSpPr>
          <p:nvPr>
            <p:ph type="title"/>
          </p:nvPr>
        </p:nvSpPr>
        <p:spPr/>
        <p:txBody>
          <a:bodyPr/>
          <a:lstStyle/>
          <a:p>
            <a:r>
              <a:rPr lang="en-US" dirty="0"/>
              <a:t>Edit Title Here</a:t>
            </a:r>
          </a:p>
        </p:txBody>
      </p:sp>
      <p:sp>
        <p:nvSpPr>
          <p:cNvPr id="5" name="Text Placeholder 4">
            <a:extLst>
              <a:ext uri="{FF2B5EF4-FFF2-40B4-BE49-F238E27FC236}">
                <a16:creationId xmlns:a16="http://schemas.microsoft.com/office/drawing/2014/main" id="{A7405B72-319B-B14A-A9DA-53EF8ADDC9F2}"/>
              </a:ext>
            </a:extLst>
          </p:cNvPr>
          <p:cNvSpPr>
            <a:spLocks noGrp="1"/>
          </p:cNvSpPr>
          <p:nvPr>
            <p:ph type="body" sz="quarter" idx="12"/>
          </p:nvPr>
        </p:nvSpPr>
        <p:spPr/>
        <p:txBody>
          <a:bodyPr>
            <a:normAutofit fontScale="85000" lnSpcReduction="20000"/>
          </a:bodyPr>
          <a:lstStyle/>
          <a:p>
            <a:r>
              <a:rPr lang="en-US" dirty="0"/>
              <a:t>EDIT SUBHEADER HERE</a:t>
            </a:r>
          </a:p>
        </p:txBody>
      </p:sp>
    </p:spTree>
    <p:extLst>
      <p:ext uri="{BB962C8B-B14F-4D97-AF65-F5344CB8AC3E}">
        <p14:creationId xmlns:p14="http://schemas.microsoft.com/office/powerpoint/2010/main" val="32781105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6F388D2-B507-694B-933F-CDF72FA17361}"/>
              </a:ext>
            </a:extLst>
          </p:cNvPr>
          <p:cNvSpPr>
            <a:spLocks noGrp="1"/>
          </p:cNvSpPr>
          <p:nvPr>
            <p:ph type="body" sz="quarter" idx="10"/>
          </p:nvPr>
        </p:nvSpPr>
        <p:spPr/>
        <p:txBody>
          <a:bodyPr>
            <a:normAutofit fontScale="92500" lnSpcReduction="10000"/>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a:p>
            <a:endParaRPr lang="en-US" dirty="0"/>
          </a:p>
        </p:txBody>
      </p:sp>
      <p:sp>
        <p:nvSpPr>
          <p:cNvPr id="3" name="Content Placeholder 2">
            <a:extLst>
              <a:ext uri="{FF2B5EF4-FFF2-40B4-BE49-F238E27FC236}">
                <a16:creationId xmlns:a16="http://schemas.microsoft.com/office/drawing/2014/main" id="{141E51DC-9FD2-4E4D-87C4-C0F886E70427}"/>
              </a:ext>
            </a:extLst>
          </p:cNvPr>
          <p:cNvSpPr>
            <a:spLocks noGrp="1"/>
          </p:cNvSpPr>
          <p:nvPr>
            <p:ph idx="1"/>
          </p:nvPr>
        </p:nvSpPr>
        <p:spPr/>
        <p:txBody>
          <a:bodyPr/>
          <a:lstStyle/>
          <a:p>
            <a:r>
              <a:rPr lang="en-US" dirty="0">
                <a:solidFill>
                  <a:schemeClr val="tx2"/>
                </a:solidFill>
              </a:rPr>
              <a:t>EDIT DAY </a:t>
            </a:r>
            <a:r>
              <a:rPr lang="en-US" dirty="0"/>
              <a:t>MONTH/DATE</a:t>
            </a:r>
          </a:p>
          <a:p>
            <a:pPr lvl="1"/>
            <a:r>
              <a:rPr lang="en-US" dirty="0"/>
              <a:t>X:XX-X:XX PM</a:t>
            </a:r>
          </a:p>
          <a:p>
            <a:pPr lvl="2"/>
            <a:r>
              <a:rPr lang="en-US" dirty="0"/>
              <a:t>Room, Building Name</a:t>
            </a:r>
          </a:p>
        </p:txBody>
      </p:sp>
      <p:sp>
        <p:nvSpPr>
          <p:cNvPr id="4" name="Title 3">
            <a:extLst>
              <a:ext uri="{FF2B5EF4-FFF2-40B4-BE49-F238E27FC236}">
                <a16:creationId xmlns:a16="http://schemas.microsoft.com/office/drawing/2014/main" id="{5FDB430B-4432-A646-866E-A295B25030A9}"/>
              </a:ext>
            </a:extLst>
          </p:cNvPr>
          <p:cNvSpPr>
            <a:spLocks noGrp="1"/>
          </p:cNvSpPr>
          <p:nvPr>
            <p:ph type="title"/>
          </p:nvPr>
        </p:nvSpPr>
        <p:spPr/>
        <p:txBody>
          <a:bodyPr>
            <a:normAutofit fontScale="90000"/>
          </a:bodyPr>
          <a:lstStyle/>
          <a:p>
            <a:r>
              <a:rPr lang="en-US" dirty="0"/>
              <a:t>Edit Title Here</a:t>
            </a:r>
          </a:p>
        </p:txBody>
      </p:sp>
      <p:sp>
        <p:nvSpPr>
          <p:cNvPr id="5" name="Text Placeholder 4">
            <a:extLst>
              <a:ext uri="{FF2B5EF4-FFF2-40B4-BE49-F238E27FC236}">
                <a16:creationId xmlns:a16="http://schemas.microsoft.com/office/drawing/2014/main" id="{7AC45D8E-CF83-8448-ABFE-80A38462F6EA}"/>
              </a:ext>
            </a:extLst>
          </p:cNvPr>
          <p:cNvSpPr>
            <a:spLocks noGrp="1"/>
          </p:cNvSpPr>
          <p:nvPr>
            <p:ph type="body" sz="quarter" idx="12"/>
          </p:nvPr>
        </p:nvSpPr>
        <p:spPr/>
        <p:txBody>
          <a:bodyPr>
            <a:normAutofit fontScale="85000" lnSpcReduction="20000"/>
          </a:bodyPr>
          <a:lstStyle/>
          <a:p>
            <a:r>
              <a:rPr lang="en-US" dirty="0"/>
              <a:t>EDIT SUBHEADER HERE</a:t>
            </a:r>
          </a:p>
        </p:txBody>
      </p:sp>
      <p:sp>
        <p:nvSpPr>
          <p:cNvPr id="6" name="Text Placeholder 5">
            <a:extLst>
              <a:ext uri="{FF2B5EF4-FFF2-40B4-BE49-F238E27FC236}">
                <a16:creationId xmlns:a16="http://schemas.microsoft.com/office/drawing/2014/main" id="{5C7D365D-F8C9-904B-A404-9C92FE99C933}"/>
              </a:ext>
            </a:extLst>
          </p:cNvPr>
          <p:cNvSpPr>
            <a:spLocks noGrp="1"/>
          </p:cNvSpPr>
          <p:nvPr>
            <p:ph type="body" sz="quarter" idx="13"/>
          </p:nvPr>
        </p:nvSpPr>
        <p:spPr/>
        <p:txBody>
          <a:bodyPr/>
          <a:lstStyle/>
          <a:p>
            <a:r>
              <a:rPr lang="en-US" dirty="0"/>
              <a:t>Edit Speaker Names and Graduation Year (if alumni)</a:t>
            </a:r>
          </a:p>
        </p:txBody>
      </p:sp>
    </p:spTree>
    <p:extLst>
      <p:ext uri="{BB962C8B-B14F-4D97-AF65-F5344CB8AC3E}">
        <p14:creationId xmlns:p14="http://schemas.microsoft.com/office/powerpoint/2010/main" val="1103357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FECFF-EC23-7B43-B5E2-72C7774842D0}"/>
              </a:ext>
            </a:extLst>
          </p:cNvPr>
          <p:cNvSpPr>
            <a:spLocks noGrp="1"/>
          </p:cNvSpPr>
          <p:nvPr>
            <p:ph type="title"/>
          </p:nvPr>
        </p:nvSpPr>
        <p:spPr>
          <a:xfrm>
            <a:off x="457200" y="522936"/>
            <a:ext cx="8229600" cy="364502"/>
          </a:xfrm>
        </p:spPr>
        <p:txBody>
          <a:bodyPr anchor="ctr">
            <a:noAutofit/>
          </a:bodyPr>
          <a:lstStyle/>
          <a:p>
            <a:pPr>
              <a:lnSpc>
                <a:spcPct val="100000"/>
              </a:lnSpc>
            </a:pPr>
            <a:r>
              <a:rPr lang="en-US" sz="3200" dirty="0">
                <a:latin typeface="Sherman Sans Book" pitchFamily="2" charset="77"/>
                <a:ea typeface="Sherman Sans Book" pitchFamily="2" charset="77"/>
              </a:rPr>
              <a:t>Introduction:</a:t>
            </a:r>
          </a:p>
        </p:txBody>
      </p:sp>
      <p:sp>
        <p:nvSpPr>
          <p:cNvPr id="8" name="Content Placeholder 7">
            <a:extLst>
              <a:ext uri="{FF2B5EF4-FFF2-40B4-BE49-F238E27FC236}">
                <a16:creationId xmlns:a16="http://schemas.microsoft.com/office/drawing/2014/main" id="{CAE768DF-7072-DC40-8B9D-64BA67F3A6C6}"/>
              </a:ext>
            </a:extLst>
          </p:cNvPr>
          <p:cNvSpPr>
            <a:spLocks noGrp="1"/>
          </p:cNvSpPr>
          <p:nvPr>
            <p:ph idx="1"/>
          </p:nvPr>
        </p:nvSpPr>
        <p:spPr>
          <a:xfrm>
            <a:off x="457200" y="1289018"/>
            <a:ext cx="3361029" cy="2923563"/>
          </a:xfrm>
        </p:spPr>
        <p:txBody>
          <a:bodyPr>
            <a:noAutofit/>
          </a:bodyPr>
          <a:lstStyle/>
          <a:p>
            <a:pPr fontAlgn="base">
              <a:lnSpc>
                <a:spcPct val="100000"/>
              </a:lnSpc>
            </a:pPr>
            <a:r>
              <a:rPr lang="en-US" sz="1800" b="1" dirty="0"/>
              <a:t>What are themes and layouts?</a:t>
            </a:r>
            <a:endParaRPr lang="en-US" sz="1800" dirty="0">
              <a:latin typeface="Sherman Sans Book" pitchFamily="2" charset="77"/>
              <a:ea typeface="Sherman Sans Book" pitchFamily="2" charset="77"/>
            </a:endParaRPr>
          </a:p>
          <a:p>
            <a:pPr marL="171450" indent="-171450" fontAlgn="base">
              <a:lnSpc>
                <a:spcPct val="100000"/>
              </a:lnSpc>
              <a:buFont typeface="Arial" panose="020B0604020202020204" pitchFamily="34" charset="0"/>
              <a:buChar char="•"/>
            </a:pPr>
            <a:r>
              <a:rPr lang="en-US" sz="1400" dirty="0">
                <a:latin typeface="Sherman Sans Book" pitchFamily="2" charset="77"/>
                <a:ea typeface="Sherman Sans Book" pitchFamily="2" charset="77"/>
              </a:rPr>
              <a:t>A </a:t>
            </a:r>
            <a:r>
              <a:rPr lang="en-US" sz="1400" u="sng" dirty="0">
                <a:latin typeface="Sherman Sans Book" pitchFamily="2" charset="77"/>
                <a:ea typeface="Sherman Sans Book" pitchFamily="2" charset="77"/>
              </a:rPr>
              <a:t>theme</a:t>
            </a:r>
            <a:r>
              <a:rPr lang="en-US" sz="1400" dirty="0">
                <a:latin typeface="Sherman Sans Book" pitchFamily="2" charset="77"/>
                <a:ea typeface="Sherman Sans Book" pitchFamily="2" charset="77"/>
              </a:rPr>
              <a:t> is a family of layouts</a:t>
            </a:r>
          </a:p>
          <a:p>
            <a:pPr marL="171450" indent="-171450" fontAlgn="base">
              <a:lnSpc>
                <a:spcPct val="100000"/>
              </a:lnSpc>
              <a:buFont typeface="Arial" panose="020B0604020202020204" pitchFamily="34" charset="0"/>
              <a:buChar char="•"/>
            </a:pPr>
            <a:r>
              <a:rPr lang="en-US" sz="1400" dirty="0">
                <a:latin typeface="Sherman Sans Book" pitchFamily="2" charset="77"/>
                <a:ea typeface="Sherman Sans Book" pitchFamily="2" charset="77"/>
              </a:rPr>
              <a:t>A </a:t>
            </a:r>
            <a:r>
              <a:rPr lang="en-US" sz="1400" u="sng" dirty="0">
                <a:latin typeface="Sherman Sans Book" pitchFamily="2" charset="77"/>
                <a:ea typeface="Sherman Sans Book" pitchFamily="2" charset="77"/>
              </a:rPr>
              <a:t>layout</a:t>
            </a:r>
            <a:r>
              <a:rPr lang="en-US" sz="1400" dirty="0">
                <a:latin typeface="Sherman Sans Book" pitchFamily="2" charset="77"/>
                <a:ea typeface="Sherman Sans Book" pitchFamily="2" charset="77"/>
              </a:rPr>
              <a:t> is the arrangement of text </a:t>
            </a:r>
            <a:br>
              <a:rPr lang="en-US" sz="1400" dirty="0">
                <a:latin typeface="Sherman Sans Book" pitchFamily="2" charset="77"/>
                <a:ea typeface="Sherman Sans Book" pitchFamily="2" charset="77"/>
              </a:rPr>
            </a:br>
            <a:r>
              <a:rPr lang="en-US" sz="1400" dirty="0">
                <a:latin typeface="Sherman Sans Book" pitchFamily="2" charset="77"/>
                <a:ea typeface="Sherman Sans Book" pitchFamily="2" charset="77"/>
              </a:rPr>
              <a:t>and media boxes on a slide</a:t>
            </a:r>
          </a:p>
          <a:p>
            <a:pPr fontAlgn="base">
              <a:lnSpc>
                <a:spcPct val="100000"/>
              </a:lnSpc>
            </a:pPr>
            <a:r>
              <a:rPr lang="en-US" sz="1400" dirty="0">
                <a:latin typeface="Sherman Sans Book" pitchFamily="2" charset="77"/>
                <a:ea typeface="Sherman Sans Book" pitchFamily="2" charset="77"/>
              </a:rPr>
              <a:t>In this document, layouts are organized by theme. </a:t>
            </a:r>
          </a:p>
          <a:p>
            <a:pPr fontAlgn="base">
              <a:lnSpc>
                <a:spcPct val="100000"/>
              </a:lnSpc>
            </a:pPr>
            <a:r>
              <a:rPr lang="en-US" sz="1400" dirty="0">
                <a:latin typeface="Sherman Sans Book" pitchFamily="2" charset="77"/>
                <a:ea typeface="Sherman Sans Book" pitchFamily="2" charset="77"/>
              </a:rPr>
              <a:t>For ease of use, a variety of slides are provided with layouts already set up (slides 13-32).</a:t>
            </a:r>
          </a:p>
          <a:p>
            <a:pPr fontAlgn="base">
              <a:lnSpc>
                <a:spcPct val="100000"/>
              </a:lnSpc>
            </a:pPr>
            <a:r>
              <a:rPr lang="en-US" sz="1400" dirty="0">
                <a:latin typeface="Sherman Sans Book" pitchFamily="2" charset="77"/>
                <a:ea typeface="Sherman Sans Book" pitchFamily="2" charset="77"/>
              </a:rPr>
              <a:t>However, you may also choose a layout for a new slide by going to the Home menu, clicking the arrow next to “New Slide” and choosing a layout from the menu. </a:t>
            </a:r>
          </a:p>
        </p:txBody>
      </p:sp>
      <p:pic>
        <p:nvPicPr>
          <p:cNvPr id="5" name="Picture 4">
            <a:extLst>
              <a:ext uri="{FF2B5EF4-FFF2-40B4-BE49-F238E27FC236}">
                <a16:creationId xmlns:a16="http://schemas.microsoft.com/office/drawing/2014/main" id="{236865C0-5273-3944-BCDD-2C690EB1F264}"/>
              </a:ext>
            </a:extLst>
          </p:cNvPr>
          <p:cNvPicPr>
            <a:picLocks noChangeAspect="1"/>
          </p:cNvPicPr>
          <p:nvPr/>
        </p:nvPicPr>
        <p:blipFill>
          <a:blip r:embed="rId2"/>
          <a:srcRect/>
          <a:stretch/>
        </p:blipFill>
        <p:spPr>
          <a:xfrm>
            <a:off x="4572000" y="346113"/>
            <a:ext cx="4114800" cy="800100"/>
          </a:xfrm>
          <a:prstGeom prst="rect">
            <a:avLst/>
          </a:prstGeom>
        </p:spPr>
      </p:pic>
      <p:pic>
        <p:nvPicPr>
          <p:cNvPr id="9" name="Picture 8">
            <a:extLst>
              <a:ext uri="{FF2B5EF4-FFF2-40B4-BE49-F238E27FC236}">
                <a16:creationId xmlns:a16="http://schemas.microsoft.com/office/drawing/2014/main" id="{B9966D4C-CE73-504C-BA13-0EFB25A88E54}"/>
              </a:ext>
            </a:extLst>
          </p:cNvPr>
          <p:cNvPicPr>
            <a:picLocks noChangeAspect="1"/>
          </p:cNvPicPr>
          <p:nvPr/>
        </p:nvPicPr>
        <p:blipFill>
          <a:blip r:embed="rId3"/>
          <a:srcRect/>
          <a:stretch/>
        </p:blipFill>
        <p:spPr>
          <a:xfrm>
            <a:off x="6169880" y="1443450"/>
            <a:ext cx="2516445" cy="2770632"/>
          </a:xfrm>
          <a:prstGeom prst="rect">
            <a:avLst/>
          </a:prstGeom>
        </p:spPr>
      </p:pic>
      <p:sp>
        <p:nvSpPr>
          <p:cNvPr id="16" name="Oval 15">
            <a:extLst>
              <a:ext uri="{FF2B5EF4-FFF2-40B4-BE49-F238E27FC236}">
                <a16:creationId xmlns:a16="http://schemas.microsoft.com/office/drawing/2014/main" id="{FA8CEA88-B3DD-C845-ABC7-6CED6F588CAA}"/>
              </a:ext>
            </a:extLst>
          </p:cNvPr>
          <p:cNvSpPr/>
          <p:nvPr/>
        </p:nvSpPr>
        <p:spPr>
          <a:xfrm>
            <a:off x="5342046" y="569509"/>
            <a:ext cx="537116" cy="623815"/>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0A77B30D-1A51-E347-A3CA-8D33EB88A585}"/>
              </a:ext>
            </a:extLst>
          </p:cNvPr>
          <p:cNvSpPr/>
          <p:nvPr/>
        </p:nvSpPr>
        <p:spPr>
          <a:xfrm>
            <a:off x="5786120" y="575647"/>
            <a:ext cx="332382" cy="218440"/>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83D2E3CC-0B65-E14F-8AC5-08E9A09B84DC}"/>
              </a:ext>
            </a:extLst>
          </p:cNvPr>
          <p:cNvSpPr txBox="1"/>
          <p:nvPr/>
        </p:nvSpPr>
        <p:spPr>
          <a:xfrm>
            <a:off x="4886448" y="2889143"/>
            <a:ext cx="911195" cy="1323439"/>
          </a:xfrm>
          <a:prstGeom prst="rect">
            <a:avLst/>
          </a:prstGeom>
          <a:noFill/>
        </p:spPr>
        <p:txBody>
          <a:bodyPr wrap="square" lIns="0" tIns="0" rIns="0" bIns="0" rtlCol="0" anchor="b">
            <a:spAutoFit/>
          </a:bodyPr>
          <a:lstStyle/>
          <a:p>
            <a:pPr>
              <a:spcAft>
                <a:spcPts val="600"/>
              </a:spcAft>
            </a:pPr>
            <a:r>
              <a:rPr lang="en-US" sz="1100" dirty="0">
                <a:solidFill>
                  <a:schemeClr val="accent2"/>
                </a:solidFill>
                <a:latin typeface="Sherman Sans Book" pitchFamily="2" charset="77"/>
                <a:ea typeface="Sherman Sans Book" pitchFamily="2" charset="77"/>
              </a:rPr>
              <a:t>Home menu bar</a:t>
            </a:r>
          </a:p>
          <a:p>
            <a:pPr>
              <a:spcAft>
                <a:spcPts val="600"/>
              </a:spcAft>
            </a:pPr>
            <a:r>
              <a:rPr lang="en-US" sz="1100" dirty="0">
                <a:solidFill>
                  <a:schemeClr val="accent2"/>
                </a:solidFill>
                <a:latin typeface="Sherman Sans Book" pitchFamily="2" charset="77"/>
                <a:ea typeface="Sherman Sans Book" pitchFamily="2" charset="77"/>
              </a:rPr>
              <a:t>New Slide menu</a:t>
            </a:r>
          </a:p>
          <a:p>
            <a:pPr>
              <a:spcAft>
                <a:spcPts val="600"/>
              </a:spcAft>
            </a:pPr>
            <a:r>
              <a:rPr lang="en-US" sz="1100" dirty="0">
                <a:solidFill>
                  <a:schemeClr val="accent2"/>
                </a:solidFill>
                <a:latin typeface="Sherman Sans Book" pitchFamily="2" charset="77"/>
                <a:ea typeface="Sherman Sans Book" pitchFamily="2" charset="77"/>
              </a:rPr>
              <a:t>Layouts menu</a:t>
            </a:r>
          </a:p>
          <a:p>
            <a:pPr>
              <a:spcAft>
                <a:spcPts val="600"/>
              </a:spcAft>
            </a:pPr>
            <a:r>
              <a:rPr lang="en-US" sz="1100" dirty="0">
                <a:solidFill>
                  <a:schemeClr val="accent2"/>
                </a:solidFill>
                <a:latin typeface="Sherman Sans Book" pitchFamily="2" charset="77"/>
                <a:ea typeface="Sherman Sans Book" pitchFamily="2" charset="77"/>
              </a:rPr>
              <a:t>Themes</a:t>
            </a:r>
          </a:p>
          <a:p>
            <a:pPr>
              <a:spcAft>
                <a:spcPts val="600"/>
              </a:spcAft>
            </a:pPr>
            <a:r>
              <a:rPr lang="en-US" sz="1100" dirty="0">
                <a:solidFill>
                  <a:schemeClr val="accent2"/>
                </a:solidFill>
                <a:latin typeface="Sherman Sans Book" pitchFamily="2" charset="77"/>
                <a:ea typeface="Sherman Sans Book" pitchFamily="2" charset="77"/>
              </a:rPr>
              <a:t>Layouts within </a:t>
            </a:r>
            <a:br>
              <a:rPr lang="en-US" sz="1100" dirty="0">
                <a:solidFill>
                  <a:schemeClr val="accent2"/>
                </a:solidFill>
                <a:latin typeface="Sherman Sans Book" pitchFamily="2" charset="77"/>
                <a:ea typeface="Sherman Sans Book" pitchFamily="2" charset="77"/>
              </a:rPr>
            </a:br>
            <a:r>
              <a:rPr lang="en-US" sz="1100" dirty="0">
                <a:solidFill>
                  <a:schemeClr val="accent2"/>
                </a:solidFill>
                <a:latin typeface="Sherman Sans Book" pitchFamily="2" charset="77"/>
                <a:ea typeface="Sherman Sans Book" pitchFamily="2" charset="77"/>
              </a:rPr>
              <a:t>a theme</a:t>
            </a:r>
          </a:p>
        </p:txBody>
      </p:sp>
      <p:sp>
        <p:nvSpPr>
          <p:cNvPr id="42" name="Oval 41">
            <a:extLst>
              <a:ext uri="{FF2B5EF4-FFF2-40B4-BE49-F238E27FC236}">
                <a16:creationId xmlns:a16="http://schemas.microsoft.com/office/drawing/2014/main" id="{E9E04F9E-5F3D-B14A-BBDD-229B8E14C2D0}"/>
              </a:ext>
            </a:extLst>
          </p:cNvPr>
          <p:cNvSpPr/>
          <p:nvPr/>
        </p:nvSpPr>
        <p:spPr>
          <a:xfrm>
            <a:off x="6355696" y="1505712"/>
            <a:ext cx="144521" cy="149784"/>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Oval 42">
            <a:extLst>
              <a:ext uri="{FF2B5EF4-FFF2-40B4-BE49-F238E27FC236}">
                <a16:creationId xmlns:a16="http://schemas.microsoft.com/office/drawing/2014/main" id="{85FF4801-276B-B743-8C6C-AA8A56CCD139}"/>
              </a:ext>
            </a:extLst>
          </p:cNvPr>
          <p:cNvSpPr/>
          <p:nvPr/>
        </p:nvSpPr>
        <p:spPr>
          <a:xfrm>
            <a:off x="4572000" y="2871890"/>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sp>
        <p:nvSpPr>
          <p:cNvPr id="44" name="Oval 43">
            <a:extLst>
              <a:ext uri="{FF2B5EF4-FFF2-40B4-BE49-F238E27FC236}">
                <a16:creationId xmlns:a16="http://schemas.microsoft.com/office/drawing/2014/main" id="{133915E2-0DD8-0942-B715-BABD02DA26B7}"/>
              </a:ext>
            </a:extLst>
          </p:cNvPr>
          <p:cNvSpPr/>
          <p:nvPr/>
        </p:nvSpPr>
        <p:spPr>
          <a:xfrm>
            <a:off x="4572000" y="3115321"/>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45" name="Oval 44">
            <a:extLst>
              <a:ext uri="{FF2B5EF4-FFF2-40B4-BE49-F238E27FC236}">
                <a16:creationId xmlns:a16="http://schemas.microsoft.com/office/drawing/2014/main" id="{45747C82-AFA9-3E40-8618-B87A5D13D7AC}"/>
              </a:ext>
            </a:extLst>
          </p:cNvPr>
          <p:cNvSpPr/>
          <p:nvPr/>
        </p:nvSpPr>
        <p:spPr>
          <a:xfrm>
            <a:off x="4572000" y="3358752"/>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sp>
        <p:nvSpPr>
          <p:cNvPr id="46" name="Oval 45">
            <a:extLst>
              <a:ext uri="{FF2B5EF4-FFF2-40B4-BE49-F238E27FC236}">
                <a16:creationId xmlns:a16="http://schemas.microsoft.com/office/drawing/2014/main" id="{657556AA-A151-524A-A60A-0D01A6DFEE62}"/>
              </a:ext>
            </a:extLst>
          </p:cNvPr>
          <p:cNvSpPr/>
          <p:nvPr/>
        </p:nvSpPr>
        <p:spPr>
          <a:xfrm>
            <a:off x="4572000" y="3602183"/>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4</a:t>
            </a:r>
          </a:p>
        </p:txBody>
      </p:sp>
      <p:sp>
        <p:nvSpPr>
          <p:cNvPr id="47" name="Oval 46">
            <a:extLst>
              <a:ext uri="{FF2B5EF4-FFF2-40B4-BE49-F238E27FC236}">
                <a16:creationId xmlns:a16="http://schemas.microsoft.com/office/drawing/2014/main" id="{B31A348A-E6D7-8947-A1BD-3E5BC6EFB2DA}"/>
              </a:ext>
            </a:extLst>
          </p:cNvPr>
          <p:cNvSpPr/>
          <p:nvPr/>
        </p:nvSpPr>
        <p:spPr>
          <a:xfrm>
            <a:off x="5505543" y="1295765"/>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48" name="Oval 47">
            <a:extLst>
              <a:ext uri="{FF2B5EF4-FFF2-40B4-BE49-F238E27FC236}">
                <a16:creationId xmlns:a16="http://schemas.microsoft.com/office/drawing/2014/main" id="{4C5F4001-F3A7-F24E-A23E-6647BF3E9667}"/>
              </a:ext>
            </a:extLst>
          </p:cNvPr>
          <p:cNvSpPr/>
          <p:nvPr/>
        </p:nvSpPr>
        <p:spPr>
          <a:xfrm>
            <a:off x="6322895" y="1193324"/>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49" name="Oval 48">
            <a:extLst>
              <a:ext uri="{FF2B5EF4-FFF2-40B4-BE49-F238E27FC236}">
                <a16:creationId xmlns:a16="http://schemas.microsoft.com/office/drawing/2014/main" id="{5A41E766-2FE0-1C40-8D80-E4DF58AE3CA2}"/>
              </a:ext>
            </a:extLst>
          </p:cNvPr>
          <p:cNvSpPr/>
          <p:nvPr/>
        </p:nvSpPr>
        <p:spPr>
          <a:xfrm>
            <a:off x="5820725" y="1295765"/>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sp>
        <p:nvSpPr>
          <p:cNvPr id="50" name="Oval 49">
            <a:extLst>
              <a:ext uri="{FF2B5EF4-FFF2-40B4-BE49-F238E27FC236}">
                <a16:creationId xmlns:a16="http://schemas.microsoft.com/office/drawing/2014/main" id="{54BCAEC7-AE81-634F-A480-03E10694B8BD}"/>
              </a:ext>
            </a:extLst>
          </p:cNvPr>
          <p:cNvSpPr/>
          <p:nvPr/>
        </p:nvSpPr>
        <p:spPr>
          <a:xfrm>
            <a:off x="5818986" y="2159595"/>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4</a:t>
            </a:r>
          </a:p>
        </p:txBody>
      </p:sp>
      <p:sp>
        <p:nvSpPr>
          <p:cNvPr id="51" name="Oval 50">
            <a:extLst>
              <a:ext uri="{FF2B5EF4-FFF2-40B4-BE49-F238E27FC236}">
                <a16:creationId xmlns:a16="http://schemas.microsoft.com/office/drawing/2014/main" id="{4E8FCB43-B1A1-6A40-9DF3-A7790C5C67D7}"/>
              </a:ext>
            </a:extLst>
          </p:cNvPr>
          <p:cNvSpPr/>
          <p:nvPr/>
        </p:nvSpPr>
        <p:spPr>
          <a:xfrm>
            <a:off x="5828493" y="2542962"/>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5</a:t>
            </a:r>
          </a:p>
        </p:txBody>
      </p:sp>
      <p:cxnSp>
        <p:nvCxnSpPr>
          <p:cNvPr id="53" name="Straight Connector 52">
            <a:extLst>
              <a:ext uri="{FF2B5EF4-FFF2-40B4-BE49-F238E27FC236}">
                <a16:creationId xmlns:a16="http://schemas.microsoft.com/office/drawing/2014/main" id="{5598AAE5-FEF9-5C4F-B528-485CCDA95503}"/>
              </a:ext>
            </a:extLst>
          </p:cNvPr>
          <p:cNvCxnSpPr>
            <a:stCxn id="47" idx="0"/>
            <a:endCxn id="16" idx="4"/>
          </p:cNvCxnSpPr>
          <p:nvPr/>
        </p:nvCxnSpPr>
        <p:spPr>
          <a:xfrm flipV="1">
            <a:off x="5610604" y="1193324"/>
            <a:ext cx="0" cy="102441"/>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0BF659A4-2EE2-F04E-BE16-83C231485BB1}"/>
              </a:ext>
            </a:extLst>
          </p:cNvPr>
          <p:cNvCxnSpPr>
            <a:cxnSpLocks/>
            <a:stCxn id="49" idx="0"/>
          </p:cNvCxnSpPr>
          <p:nvPr/>
        </p:nvCxnSpPr>
        <p:spPr>
          <a:xfrm flipV="1">
            <a:off x="5925786" y="794087"/>
            <a:ext cx="0" cy="501678"/>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D4117349-AB74-0D4D-B760-47A52CAF7489}"/>
              </a:ext>
            </a:extLst>
          </p:cNvPr>
          <p:cNvCxnSpPr>
            <a:cxnSpLocks/>
            <a:stCxn id="42" idx="0"/>
            <a:endCxn id="48" idx="4"/>
          </p:cNvCxnSpPr>
          <p:nvPr/>
        </p:nvCxnSpPr>
        <p:spPr>
          <a:xfrm flipH="1" flipV="1">
            <a:off x="6427956" y="1403636"/>
            <a:ext cx="1" cy="10207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56B90666-7C40-B74C-8E56-CBF914BF3C32}"/>
              </a:ext>
            </a:extLst>
          </p:cNvPr>
          <p:cNvSpPr/>
          <p:nvPr/>
        </p:nvSpPr>
        <p:spPr>
          <a:xfrm>
            <a:off x="6168043" y="2150973"/>
            <a:ext cx="410727" cy="210312"/>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2" name="Straight Connector 61">
            <a:extLst>
              <a:ext uri="{FF2B5EF4-FFF2-40B4-BE49-F238E27FC236}">
                <a16:creationId xmlns:a16="http://schemas.microsoft.com/office/drawing/2014/main" id="{3BC96FED-F4C6-4B4E-B2F4-7C61E1C611CE}"/>
              </a:ext>
            </a:extLst>
          </p:cNvPr>
          <p:cNvCxnSpPr>
            <a:cxnSpLocks/>
            <a:stCxn id="50" idx="6"/>
            <a:endCxn id="61" idx="2"/>
          </p:cNvCxnSpPr>
          <p:nvPr/>
        </p:nvCxnSpPr>
        <p:spPr>
          <a:xfrm flipV="1">
            <a:off x="6029107" y="2256129"/>
            <a:ext cx="138936" cy="862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67" name="Oval 66">
            <a:extLst>
              <a:ext uri="{FF2B5EF4-FFF2-40B4-BE49-F238E27FC236}">
                <a16:creationId xmlns:a16="http://schemas.microsoft.com/office/drawing/2014/main" id="{905FDAAB-5D97-8A4D-B6EA-3D585263795D}"/>
              </a:ext>
            </a:extLst>
          </p:cNvPr>
          <p:cNvSpPr/>
          <p:nvPr/>
        </p:nvSpPr>
        <p:spPr>
          <a:xfrm>
            <a:off x="6282261" y="2584024"/>
            <a:ext cx="351742" cy="126370"/>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9" name="Straight Connector 68">
            <a:extLst>
              <a:ext uri="{FF2B5EF4-FFF2-40B4-BE49-F238E27FC236}">
                <a16:creationId xmlns:a16="http://schemas.microsoft.com/office/drawing/2014/main" id="{E3CBC19B-3F2E-264E-AD69-066E21BEE936}"/>
              </a:ext>
            </a:extLst>
          </p:cNvPr>
          <p:cNvCxnSpPr>
            <a:cxnSpLocks/>
            <a:stCxn id="51" idx="6"/>
            <a:endCxn id="67" idx="2"/>
          </p:cNvCxnSpPr>
          <p:nvPr/>
        </p:nvCxnSpPr>
        <p:spPr>
          <a:xfrm flipV="1">
            <a:off x="6038614" y="2647209"/>
            <a:ext cx="243647" cy="909"/>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74" name="Oval 73">
            <a:extLst>
              <a:ext uri="{FF2B5EF4-FFF2-40B4-BE49-F238E27FC236}">
                <a16:creationId xmlns:a16="http://schemas.microsoft.com/office/drawing/2014/main" id="{1F51251A-0A26-224C-BC4A-70DDD669A394}"/>
              </a:ext>
            </a:extLst>
          </p:cNvPr>
          <p:cNvSpPr/>
          <p:nvPr/>
        </p:nvSpPr>
        <p:spPr>
          <a:xfrm>
            <a:off x="4572000" y="3845614"/>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5</a:t>
            </a:r>
          </a:p>
        </p:txBody>
      </p:sp>
      <p:sp>
        <p:nvSpPr>
          <p:cNvPr id="75" name="Oval 74">
            <a:extLst>
              <a:ext uri="{FF2B5EF4-FFF2-40B4-BE49-F238E27FC236}">
                <a16:creationId xmlns:a16="http://schemas.microsoft.com/office/drawing/2014/main" id="{DFEB1A2E-A728-0C43-AC2B-5926D6C0C8C7}"/>
              </a:ext>
            </a:extLst>
          </p:cNvPr>
          <p:cNvSpPr/>
          <p:nvPr/>
        </p:nvSpPr>
        <p:spPr>
          <a:xfrm>
            <a:off x="4551124" y="334184"/>
            <a:ext cx="457196" cy="292782"/>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Oval 77">
            <a:extLst>
              <a:ext uri="{FF2B5EF4-FFF2-40B4-BE49-F238E27FC236}">
                <a16:creationId xmlns:a16="http://schemas.microsoft.com/office/drawing/2014/main" id="{151528B1-F23C-2C49-8335-0AE314AF3CC4}"/>
              </a:ext>
            </a:extLst>
          </p:cNvPr>
          <p:cNvSpPr/>
          <p:nvPr/>
        </p:nvSpPr>
        <p:spPr>
          <a:xfrm>
            <a:off x="4191601" y="375419"/>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cxnSp>
        <p:nvCxnSpPr>
          <p:cNvPr id="80" name="Straight Connector 79">
            <a:extLst>
              <a:ext uri="{FF2B5EF4-FFF2-40B4-BE49-F238E27FC236}">
                <a16:creationId xmlns:a16="http://schemas.microsoft.com/office/drawing/2014/main" id="{CE0BCC26-B54D-A846-AE95-DF09A29C47AD}"/>
              </a:ext>
            </a:extLst>
          </p:cNvPr>
          <p:cNvCxnSpPr>
            <a:cxnSpLocks/>
            <a:stCxn id="75" idx="2"/>
            <a:endCxn id="78" idx="6"/>
          </p:cNvCxnSpPr>
          <p:nvPr/>
        </p:nvCxnSpPr>
        <p:spPr>
          <a:xfrm flipH="1">
            <a:off x="4401722" y="480575"/>
            <a:ext cx="149402"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Text Placeholder 3">
            <a:extLst>
              <a:ext uri="{FF2B5EF4-FFF2-40B4-BE49-F238E27FC236}">
                <a16:creationId xmlns:a16="http://schemas.microsoft.com/office/drawing/2014/main" id="{C3612564-7737-D840-A831-36CB49D58BBE}"/>
              </a:ext>
            </a:extLst>
          </p:cNvPr>
          <p:cNvSpPr>
            <a:spLocks noGrp="1"/>
          </p:cNvSpPr>
          <p:nvPr>
            <p:ph type="body" sz="quarter" idx="10"/>
          </p:nvPr>
        </p:nvSpPr>
        <p:spPr>
          <a:xfrm>
            <a:off x="457200" y="4768596"/>
            <a:ext cx="8229600" cy="210312"/>
          </a:xfrm>
        </p:spPr>
        <p:txBody>
          <a:bodyPr anchor="ctr">
            <a:normAutofit fontScale="62500" lnSpcReduction="20000"/>
          </a:bodyPr>
          <a:lstStyle/>
          <a:p>
            <a:pPr lvl="3"/>
            <a:r>
              <a:rPr lang="en-US" b="1" dirty="0">
                <a:solidFill>
                  <a:schemeClr val="tx2"/>
                </a:solidFill>
                <a:latin typeface="Sherman Sans Bold" pitchFamily="2" charset="77"/>
                <a:ea typeface="Sherman Sans Bold" pitchFamily="2" charset="77"/>
              </a:rPr>
              <a:t>NOTE: </a:t>
            </a:r>
            <a:r>
              <a:rPr lang="en-US" dirty="0">
                <a:solidFill>
                  <a:schemeClr val="bg1"/>
                </a:solidFill>
              </a:rPr>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4">
                  <a:extLst>
                    <a:ext uri="{A12FA001-AC4F-418D-AE19-62706E023703}">
                      <ahyp:hlinkClr xmlns:ahyp="http://schemas.microsoft.com/office/drawing/2018/hyperlinkcolor" val="tx"/>
                    </a:ext>
                  </a:extLst>
                </a:hlinkClick>
              </a:rPr>
              <a:t>answers.syr.edu</a:t>
            </a:r>
            <a:r>
              <a:rPr lang="en-US" dirty="0">
                <a:solidFill>
                  <a:schemeClr val="bg1"/>
                </a:solidFill>
              </a:rPr>
              <a:t>. </a:t>
            </a:r>
          </a:p>
        </p:txBody>
      </p:sp>
    </p:spTree>
    <p:extLst>
      <p:ext uri="{BB962C8B-B14F-4D97-AF65-F5344CB8AC3E}">
        <p14:creationId xmlns:p14="http://schemas.microsoft.com/office/powerpoint/2010/main" val="13455671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75962-7A20-934D-91B4-A4AB38EA26A1}"/>
              </a:ext>
            </a:extLst>
          </p:cNvPr>
          <p:cNvSpPr>
            <a:spLocks noGrp="1"/>
          </p:cNvSpPr>
          <p:nvPr>
            <p:ph type="title"/>
          </p:nvPr>
        </p:nvSpPr>
        <p:spPr/>
        <p:txBody>
          <a:bodyPr/>
          <a:lstStyle/>
          <a:p>
            <a:r>
              <a:rPr lang="en-US" dirty="0"/>
              <a:t>Edit Title Here</a:t>
            </a:r>
          </a:p>
        </p:txBody>
      </p:sp>
      <p:sp>
        <p:nvSpPr>
          <p:cNvPr id="3" name="Picture Placeholder 2">
            <a:extLst>
              <a:ext uri="{FF2B5EF4-FFF2-40B4-BE49-F238E27FC236}">
                <a16:creationId xmlns:a16="http://schemas.microsoft.com/office/drawing/2014/main" id="{1BA8482E-39FB-F942-9A6A-828CC007C676}"/>
              </a:ext>
            </a:extLst>
          </p:cNvPr>
          <p:cNvSpPr>
            <a:spLocks noGrp="1"/>
          </p:cNvSpPr>
          <p:nvPr>
            <p:ph type="pic" sz="quarter" idx="10"/>
          </p:nvPr>
        </p:nvSpPr>
        <p:spPr/>
      </p:sp>
      <p:sp>
        <p:nvSpPr>
          <p:cNvPr id="4" name="Text Placeholder 3">
            <a:extLst>
              <a:ext uri="{FF2B5EF4-FFF2-40B4-BE49-F238E27FC236}">
                <a16:creationId xmlns:a16="http://schemas.microsoft.com/office/drawing/2014/main" id="{295BBD43-2090-6743-B5C6-915F59925443}"/>
              </a:ext>
            </a:extLst>
          </p:cNvPr>
          <p:cNvSpPr>
            <a:spLocks noGrp="1"/>
          </p:cNvSpPr>
          <p:nvPr>
            <p:ph type="body" sz="quarter" idx="15"/>
          </p:nvPr>
        </p:nvSpPr>
        <p:spPr/>
        <p:txBody>
          <a:bodyPr/>
          <a:lstStyle/>
          <a:p>
            <a:r>
              <a:rPr lang="en-US" dirty="0">
                <a:solidFill>
                  <a:schemeClr val="bg1"/>
                </a:solidFill>
              </a:rPr>
              <a:t>EDIT DAY </a:t>
            </a:r>
            <a:r>
              <a:rPr lang="en-US" dirty="0"/>
              <a:t>MONTH/DATE</a:t>
            </a:r>
          </a:p>
          <a:p>
            <a:r>
              <a:rPr lang="en-US" dirty="0"/>
              <a:t>X:XX-X:XX PM</a:t>
            </a:r>
          </a:p>
          <a:p>
            <a:pPr lvl="1"/>
            <a:r>
              <a:rPr lang="en-US" dirty="0"/>
              <a:t>Room, Building Name</a:t>
            </a:r>
          </a:p>
        </p:txBody>
      </p:sp>
      <p:sp>
        <p:nvSpPr>
          <p:cNvPr id="5" name="Text Placeholder 4">
            <a:extLst>
              <a:ext uri="{FF2B5EF4-FFF2-40B4-BE49-F238E27FC236}">
                <a16:creationId xmlns:a16="http://schemas.microsoft.com/office/drawing/2014/main" id="{C90B1658-061F-8E45-851B-6E86279BACAF}"/>
              </a:ext>
            </a:extLst>
          </p:cNvPr>
          <p:cNvSpPr>
            <a:spLocks noGrp="1"/>
          </p:cNvSpPr>
          <p:nvPr>
            <p:ph type="body" sz="quarter" idx="16"/>
          </p:nvPr>
        </p:nvSpPr>
        <p:spPr>
          <a:xfrm>
            <a:off x="457199" y="726991"/>
            <a:ext cx="4114800" cy="185898"/>
          </a:xfrm>
        </p:spPr>
        <p:txBody>
          <a:bodyPr>
            <a:normAutofit fontScale="85000" lnSpcReduction="20000"/>
          </a:bodyPr>
          <a:lstStyle/>
          <a:p>
            <a:r>
              <a:rPr lang="en-US" dirty="0"/>
              <a:t>EDIT SUBHEADER HERE</a:t>
            </a:r>
          </a:p>
        </p:txBody>
      </p:sp>
      <p:sp>
        <p:nvSpPr>
          <p:cNvPr id="6" name="Text Placeholder 5">
            <a:extLst>
              <a:ext uri="{FF2B5EF4-FFF2-40B4-BE49-F238E27FC236}">
                <a16:creationId xmlns:a16="http://schemas.microsoft.com/office/drawing/2014/main" id="{4EC332CF-8B12-654C-8387-0B357B0A9D64}"/>
              </a:ext>
            </a:extLst>
          </p:cNvPr>
          <p:cNvSpPr>
            <a:spLocks noGrp="1"/>
          </p:cNvSpPr>
          <p:nvPr>
            <p:ph type="body" sz="quarter" idx="14"/>
          </p:nvPr>
        </p:nvSpPr>
        <p:spPr/>
        <p:txBody>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Tree>
    <p:extLst>
      <p:ext uri="{BB962C8B-B14F-4D97-AF65-F5344CB8AC3E}">
        <p14:creationId xmlns:p14="http://schemas.microsoft.com/office/powerpoint/2010/main" val="42724067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7211D3-6178-C64A-A838-D1D2B4B8003A}"/>
              </a:ext>
            </a:extLst>
          </p:cNvPr>
          <p:cNvSpPr>
            <a:spLocks noGrp="1"/>
          </p:cNvSpPr>
          <p:nvPr>
            <p:ph type="title"/>
          </p:nvPr>
        </p:nvSpPr>
        <p:spPr/>
        <p:txBody>
          <a:bodyPr>
            <a:normAutofit fontScale="90000"/>
          </a:bodyPr>
          <a:lstStyle/>
          <a:p>
            <a:r>
              <a:rPr lang="en-US" dirty="0"/>
              <a:t>Edit Title Here</a:t>
            </a:r>
          </a:p>
        </p:txBody>
      </p:sp>
      <p:sp>
        <p:nvSpPr>
          <p:cNvPr id="8" name="Text Placeholder 7">
            <a:extLst>
              <a:ext uri="{FF2B5EF4-FFF2-40B4-BE49-F238E27FC236}">
                <a16:creationId xmlns:a16="http://schemas.microsoft.com/office/drawing/2014/main" id="{19881524-C0AE-7C46-922E-411399C67280}"/>
              </a:ext>
            </a:extLst>
          </p:cNvPr>
          <p:cNvSpPr>
            <a:spLocks noGrp="1"/>
          </p:cNvSpPr>
          <p:nvPr>
            <p:ph type="body" sz="quarter" idx="10"/>
          </p:nvPr>
        </p:nvSpPr>
        <p:spPr/>
        <p:txBody>
          <a:bodyPr>
            <a:normAutofit fontScale="92500" lnSpcReduction="20000"/>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6" name="Picture Placeholder 5">
            <a:extLst>
              <a:ext uri="{FF2B5EF4-FFF2-40B4-BE49-F238E27FC236}">
                <a16:creationId xmlns:a16="http://schemas.microsoft.com/office/drawing/2014/main" id="{AE116B69-FCC5-9D4B-A9E7-F3875F910E35}"/>
              </a:ext>
            </a:extLst>
          </p:cNvPr>
          <p:cNvSpPr>
            <a:spLocks noGrp="1"/>
          </p:cNvSpPr>
          <p:nvPr>
            <p:ph type="pic" sz="quarter" idx="11"/>
          </p:nvPr>
        </p:nvSpPr>
        <p:spPr/>
      </p:sp>
      <p:sp>
        <p:nvSpPr>
          <p:cNvPr id="9" name="Picture Placeholder 8">
            <a:extLst>
              <a:ext uri="{FF2B5EF4-FFF2-40B4-BE49-F238E27FC236}">
                <a16:creationId xmlns:a16="http://schemas.microsoft.com/office/drawing/2014/main" id="{F3858D82-78D4-CB44-80C8-6D29A9C90E9C}"/>
              </a:ext>
            </a:extLst>
          </p:cNvPr>
          <p:cNvSpPr>
            <a:spLocks noGrp="1"/>
          </p:cNvSpPr>
          <p:nvPr>
            <p:ph type="pic" sz="quarter" idx="12"/>
          </p:nvPr>
        </p:nvSpPr>
        <p:spPr/>
      </p:sp>
      <p:sp>
        <p:nvSpPr>
          <p:cNvPr id="11" name="Text Placeholder 10">
            <a:extLst>
              <a:ext uri="{FF2B5EF4-FFF2-40B4-BE49-F238E27FC236}">
                <a16:creationId xmlns:a16="http://schemas.microsoft.com/office/drawing/2014/main" id="{895459F2-FD87-C14D-AAD1-6DA78789E5B0}"/>
              </a:ext>
            </a:extLst>
          </p:cNvPr>
          <p:cNvSpPr>
            <a:spLocks noGrp="1"/>
          </p:cNvSpPr>
          <p:nvPr>
            <p:ph type="body" sz="quarter" idx="13"/>
          </p:nvPr>
        </p:nvSpPr>
        <p:spPr/>
        <p:txBody>
          <a:bodyPr/>
          <a:lstStyle/>
          <a:p>
            <a:r>
              <a:rPr lang="en-US" dirty="0"/>
              <a:t>Edit Speaker Header</a:t>
            </a:r>
          </a:p>
        </p:txBody>
      </p:sp>
      <p:sp>
        <p:nvSpPr>
          <p:cNvPr id="12" name="Text Placeholder 11">
            <a:extLst>
              <a:ext uri="{FF2B5EF4-FFF2-40B4-BE49-F238E27FC236}">
                <a16:creationId xmlns:a16="http://schemas.microsoft.com/office/drawing/2014/main" id="{AA64DE35-A468-2547-BE3F-3011506FDC19}"/>
              </a:ext>
            </a:extLst>
          </p:cNvPr>
          <p:cNvSpPr>
            <a:spLocks noGrp="1"/>
          </p:cNvSpPr>
          <p:nvPr>
            <p:ph type="body" sz="quarter" idx="14"/>
          </p:nvPr>
        </p:nvSpPr>
        <p:spPr/>
        <p:txBody>
          <a:bodyPr/>
          <a:lstStyle/>
          <a:p>
            <a:r>
              <a:rPr lang="en-US" dirty="0"/>
              <a:t>Edit Speaker Name</a:t>
            </a:r>
          </a:p>
        </p:txBody>
      </p:sp>
      <p:sp>
        <p:nvSpPr>
          <p:cNvPr id="13" name="Text Placeholder 12">
            <a:extLst>
              <a:ext uri="{FF2B5EF4-FFF2-40B4-BE49-F238E27FC236}">
                <a16:creationId xmlns:a16="http://schemas.microsoft.com/office/drawing/2014/main" id="{E2434279-D081-7548-8A48-BBE5378AD699}"/>
              </a:ext>
            </a:extLst>
          </p:cNvPr>
          <p:cNvSpPr>
            <a:spLocks noGrp="1"/>
          </p:cNvSpPr>
          <p:nvPr>
            <p:ph type="body" sz="quarter" idx="15"/>
          </p:nvPr>
        </p:nvSpPr>
        <p:spPr/>
        <p:txBody>
          <a:bodyPr/>
          <a:lstStyle/>
          <a:p>
            <a:r>
              <a:rPr lang="en-US" dirty="0"/>
              <a:t>Edit Day</a:t>
            </a:r>
          </a:p>
          <a:p>
            <a:pPr lvl="1"/>
            <a:r>
              <a:rPr lang="en-US" dirty="0"/>
              <a:t>DATE</a:t>
            </a:r>
          </a:p>
          <a:p>
            <a:pPr lvl="2"/>
            <a:r>
              <a:rPr lang="en-US" dirty="0"/>
              <a:t>X:XX-X:XX PM</a:t>
            </a:r>
          </a:p>
          <a:p>
            <a:pPr lvl="3">
              <a:spcBef>
                <a:spcPts val="600"/>
              </a:spcBef>
            </a:pPr>
            <a:r>
              <a:rPr lang="en-US" dirty="0"/>
              <a:t>Room, Building Name</a:t>
            </a:r>
          </a:p>
        </p:txBody>
      </p:sp>
      <p:sp>
        <p:nvSpPr>
          <p:cNvPr id="14" name="Text Placeholder 13">
            <a:extLst>
              <a:ext uri="{FF2B5EF4-FFF2-40B4-BE49-F238E27FC236}">
                <a16:creationId xmlns:a16="http://schemas.microsoft.com/office/drawing/2014/main" id="{6DBF380E-72FD-EE44-9A9E-41C58E9743EE}"/>
              </a:ext>
            </a:extLst>
          </p:cNvPr>
          <p:cNvSpPr>
            <a:spLocks noGrp="1"/>
          </p:cNvSpPr>
          <p:nvPr>
            <p:ph type="body" sz="quarter" idx="16"/>
          </p:nvPr>
        </p:nvSpPr>
        <p:spPr/>
        <p:txBody>
          <a:bodyPr>
            <a:normAutofit fontScale="92500"/>
          </a:bodyPr>
          <a:lstStyle/>
          <a:p>
            <a:r>
              <a:rPr lang="en-US" dirty="0"/>
              <a:t>EDIT SUBHEADER HERE</a:t>
            </a:r>
          </a:p>
        </p:txBody>
      </p:sp>
    </p:spTree>
    <p:extLst>
      <p:ext uri="{BB962C8B-B14F-4D97-AF65-F5344CB8AC3E}">
        <p14:creationId xmlns:p14="http://schemas.microsoft.com/office/powerpoint/2010/main" val="17132062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C2486-844A-6D4A-9A2B-5B6EF1B4269F}"/>
              </a:ext>
            </a:extLst>
          </p:cNvPr>
          <p:cNvSpPr>
            <a:spLocks noGrp="1"/>
          </p:cNvSpPr>
          <p:nvPr>
            <p:ph type="title"/>
          </p:nvPr>
        </p:nvSpPr>
        <p:spPr/>
        <p:txBody>
          <a:bodyPr/>
          <a:lstStyle/>
          <a:p>
            <a:r>
              <a:rPr lang="en-US" dirty="0"/>
              <a:t>Edit Title Here</a:t>
            </a:r>
          </a:p>
        </p:txBody>
      </p:sp>
      <p:sp>
        <p:nvSpPr>
          <p:cNvPr id="3" name="Text Placeholder 2">
            <a:extLst>
              <a:ext uri="{FF2B5EF4-FFF2-40B4-BE49-F238E27FC236}">
                <a16:creationId xmlns:a16="http://schemas.microsoft.com/office/drawing/2014/main" id="{C499CC42-ADB7-E544-89B4-D5C5A6F646A4}"/>
              </a:ext>
            </a:extLst>
          </p:cNvPr>
          <p:cNvSpPr>
            <a:spLocks noGrp="1"/>
          </p:cNvSpPr>
          <p:nvPr>
            <p:ph type="body" sz="quarter" idx="10"/>
          </p:nvPr>
        </p:nvSpPr>
        <p:spPr/>
        <p:txBody>
          <a:bodyPr>
            <a:normAutofit fontScale="92500" lnSpcReduction="20000"/>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4" name="Picture Placeholder 3">
            <a:extLst>
              <a:ext uri="{FF2B5EF4-FFF2-40B4-BE49-F238E27FC236}">
                <a16:creationId xmlns:a16="http://schemas.microsoft.com/office/drawing/2014/main" id="{FA6EF6CF-8741-4745-B9D7-F31D0B6745E9}"/>
              </a:ext>
            </a:extLst>
          </p:cNvPr>
          <p:cNvSpPr>
            <a:spLocks noGrp="1"/>
          </p:cNvSpPr>
          <p:nvPr>
            <p:ph type="pic" sz="quarter" idx="11"/>
          </p:nvPr>
        </p:nvSpPr>
        <p:spPr/>
      </p:sp>
      <p:sp>
        <p:nvSpPr>
          <p:cNvPr id="5" name="Text Placeholder 4">
            <a:extLst>
              <a:ext uri="{FF2B5EF4-FFF2-40B4-BE49-F238E27FC236}">
                <a16:creationId xmlns:a16="http://schemas.microsoft.com/office/drawing/2014/main" id="{9FDB3B65-C62F-844B-8772-48D312626F9A}"/>
              </a:ext>
            </a:extLst>
          </p:cNvPr>
          <p:cNvSpPr>
            <a:spLocks noGrp="1"/>
          </p:cNvSpPr>
          <p:nvPr>
            <p:ph type="body" sz="quarter" idx="13"/>
          </p:nvPr>
        </p:nvSpPr>
        <p:spPr/>
        <p:txBody>
          <a:bodyPr/>
          <a:lstStyle/>
          <a:p>
            <a:r>
              <a:rPr lang="en-US" dirty="0"/>
              <a:t>Edit Speaker Name</a:t>
            </a:r>
          </a:p>
        </p:txBody>
      </p:sp>
      <p:sp>
        <p:nvSpPr>
          <p:cNvPr id="6" name="Text Placeholder 5">
            <a:extLst>
              <a:ext uri="{FF2B5EF4-FFF2-40B4-BE49-F238E27FC236}">
                <a16:creationId xmlns:a16="http://schemas.microsoft.com/office/drawing/2014/main" id="{3EB3DC88-4ED9-C743-BB96-A31F7C8ADA65}"/>
              </a:ext>
            </a:extLst>
          </p:cNvPr>
          <p:cNvSpPr>
            <a:spLocks noGrp="1"/>
          </p:cNvSpPr>
          <p:nvPr>
            <p:ph type="body" sz="quarter" idx="16"/>
          </p:nvPr>
        </p:nvSpPr>
        <p:spPr/>
        <p:txBody>
          <a:bodyPr>
            <a:normAutofit fontScale="92500" lnSpcReduction="10000"/>
          </a:bodyPr>
          <a:lstStyle/>
          <a:p>
            <a:r>
              <a:rPr lang="en-US" dirty="0"/>
              <a:t>EDIT SUBHEADER HERE</a:t>
            </a:r>
          </a:p>
        </p:txBody>
      </p:sp>
      <p:sp>
        <p:nvSpPr>
          <p:cNvPr id="7" name="Picture Placeholder 6">
            <a:extLst>
              <a:ext uri="{FF2B5EF4-FFF2-40B4-BE49-F238E27FC236}">
                <a16:creationId xmlns:a16="http://schemas.microsoft.com/office/drawing/2014/main" id="{5D05D077-D961-FC49-9337-23A7BFF0ED19}"/>
              </a:ext>
            </a:extLst>
          </p:cNvPr>
          <p:cNvSpPr>
            <a:spLocks noGrp="1"/>
          </p:cNvSpPr>
          <p:nvPr>
            <p:ph type="pic" sz="quarter" idx="17"/>
          </p:nvPr>
        </p:nvSpPr>
        <p:spPr/>
      </p:sp>
      <p:sp>
        <p:nvSpPr>
          <p:cNvPr id="8" name="Picture Placeholder 7">
            <a:extLst>
              <a:ext uri="{FF2B5EF4-FFF2-40B4-BE49-F238E27FC236}">
                <a16:creationId xmlns:a16="http://schemas.microsoft.com/office/drawing/2014/main" id="{17ECA1DA-848D-7346-8CEB-30645EB9ECC9}"/>
              </a:ext>
            </a:extLst>
          </p:cNvPr>
          <p:cNvSpPr>
            <a:spLocks noGrp="1"/>
          </p:cNvSpPr>
          <p:nvPr>
            <p:ph type="pic" sz="quarter" idx="18"/>
          </p:nvPr>
        </p:nvSpPr>
        <p:spPr/>
      </p:sp>
      <p:sp>
        <p:nvSpPr>
          <p:cNvPr id="9" name="Picture Placeholder 8">
            <a:extLst>
              <a:ext uri="{FF2B5EF4-FFF2-40B4-BE49-F238E27FC236}">
                <a16:creationId xmlns:a16="http://schemas.microsoft.com/office/drawing/2014/main" id="{730E01DC-7133-7B49-A974-1D23044B2957}"/>
              </a:ext>
            </a:extLst>
          </p:cNvPr>
          <p:cNvSpPr>
            <a:spLocks noGrp="1"/>
          </p:cNvSpPr>
          <p:nvPr>
            <p:ph type="pic" sz="quarter" idx="19"/>
          </p:nvPr>
        </p:nvSpPr>
        <p:spPr/>
      </p:sp>
      <p:sp>
        <p:nvSpPr>
          <p:cNvPr id="10" name="Picture Placeholder 9">
            <a:extLst>
              <a:ext uri="{FF2B5EF4-FFF2-40B4-BE49-F238E27FC236}">
                <a16:creationId xmlns:a16="http://schemas.microsoft.com/office/drawing/2014/main" id="{018AA627-6EEF-0248-BE44-FB07A7675786}"/>
              </a:ext>
            </a:extLst>
          </p:cNvPr>
          <p:cNvSpPr>
            <a:spLocks noGrp="1"/>
          </p:cNvSpPr>
          <p:nvPr>
            <p:ph type="pic" sz="quarter" idx="20"/>
          </p:nvPr>
        </p:nvSpPr>
        <p:spPr/>
      </p:sp>
      <p:sp>
        <p:nvSpPr>
          <p:cNvPr id="11" name="Picture Placeholder 10">
            <a:extLst>
              <a:ext uri="{FF2B5EF4-FFF2-40B4-BE49-F238E27FC236}">
                <a16:creationId xmlns:a16="http://schemas.microsoft.com/office/drawing/2014/main" id="{0B62AD06-715E-534F-883B-3D8F5D83B1A0}"/>
              </a:ext>
            </a:extLst>
          </p:cNvPr>
          <p:cNvSpPr>
            <a:spLocks noGrp="1"/>
          </p:cNvSpPr>
          <p:nvPr>
            <p:ph type="pic" sz="quarter" idx="21"/>
          </p:nvPr>
        </p:nvSpPr>
        <p:spPr/>
      </p:sp>
      <p:sp>
        <p:nvSpPr>
          <p:cNvPr id="12" name="Text Placeholder 11">
            <a:extLst>
              <a:ext uri="{FF2B5EF4-FFF2-40B4-BE49-F238E27FC236}">
                <a16:creationId xmlns:a16="http://schemas.microsoft.com/office/drawing/2014/main" id="{DFF0C6E0-A698-B647-B9B6-D8B57EFB48AA}"/>
              </a:ext>
            </a:extLst>
          </p:cNvPr>
          <p:cNvSpPr>
            <a:spLocks noGrp="1"/>
          </p:cNvSpPr>
          <p:nvPr>
            <p:ph type="body" sz="quarter" idx="22"/>
          </p:nvPr>
        </p:nvSpPr>
        <p:spPr/>
        <p:txBody>
          <a:bodyPr/>
          <a:lstStyle/>
          <a:p>
            <a:r>
              <a:rPr lang="en-US" dirty="0"/>
              <a:t>Edit Speaker Name</a:t>
            </a:r>
          </a:p>
        </p:txBody>
      </p:sp>
      <p:sp>
        <p:nvSpPr>
          <p:cNvPr id="13" name="Text Placeholder 12">
            <a:extLst>
              <a:ext uri="{FF2B5EF4-FFF2-40B4-BE49-F238E27FC236}">
                <a16:creationId xmlns:a16="http://schemas.microsoft.com/office/drawing/2014/main" id="{3F2ACE26-D212-2440-8E9C-3DE5E98D237C}"/>
              </a:ext>
            </a:extLst>
          </p:cNvPr>
          <p:cNvSpPr>
            <a:spLocks noGrp="1"/>
          </p:cNvSpPr>
          <p:nvPr>
            <p:ph type="body" sz="quarter" idx="23"/>
          </p:nvPr>
        </p:nvSpPr>
        <p:spPr/>
        <p:txBody>
          <a:bodyPr/>
          <a:lstStyle/>
          <a:p>
            <a:r>
              <a:rPr lang="en-US" dirty="0"/>
              <a:t>Edit Speaker Name</a:t>
            </a:r>
          </a:p>
        </p:txBody>
      </p:sp>
      <p:sp>
        <p:nvSpPr>
          <p:cNvPr id="14" name="Text Placeholder 13">
            <a:extLst>
              <a:ext uri="{FF2B5EF4-FFF2-40B4-BE49-F238E27FC236}">
                <a16:creationId xmlns:a16="http://schemas.microsoft.com/office/drawing/2014/main" id="{EAA15ACC-6DC4-1D43-AD9B-E0031CC50CAE}"/>
              </a:ext>
            </a:extLst>
          </p:cNvPr>
          <p:cNvSpPr>
            <a:spLocks noGrp="1"/>
          </p:cNvSpPr>
          <p:nvPr>
            <p:ph type="body" sz="quarter" idx="24"/>
          </p:nvPr>
        </p:nvSpPr>
        <p:spPr/>
        <p:txBody>
          <a:bodyPr/>
          <a:lstStyle/>
          <a:p>
            <a:r>
              <a:rPr lang="en-US" dirty="0"/>
              <a:t>Edit Speaker Name</a:t>
            </a:r>
          </a:p>
        </p:txBody>
      </p:sp>
      <p:sp>
        <p:nvSpPr>
          <p:cNvPr id="15" name="Text Placeholder 14">
            <a:extLst>
              <a:ext uri="{FF2B5EF4-FFF2-40B4-BE49-F238E27FC236}">
                <a16:creationId xmlns:a16="http://schemas.microsoft.com/office/drawing/2014/main" id="{3E7EFCCB-876F-574B-874D-9FEAFE445B29}"/>
              </a:ext>
            </a:extLst>
          </p:cNvPr>
          <p:cNvSpPr>
            <a:spLocks noGrp="1"/>
          </p:cNvSpPr>
          <p:nvPr>
            <p:ph type="body" sz="quarter" idx="25"/>
          </p:nvPr>
        </p:nvSpPr>
        <p:spPr/>
        <p:txBody>
          <a:bodyPr/>
          <a:lstStyle/>
          <a:p>
            <a:r>
              <a:rPr lang="en-US" dirty="0"/>
              <a:t>Edit Speaker Name</a:t>
            </a:r>
          </a:p>
        </p:txBody>
      </p:sp>
      <p:sp>
        <p:nvSpPr>
          <p:cNvPr id="16" name="Text Placeholder 15">
            <a:extLst>
              <a:ext uri="{FF2B5EF4-FFF2-40B4-BE49-F238E27FC236}">
                <a16:creationId xmlns:a16="http://schemas.microsoft.com/office/drawing/2014/main" id="{87D11A91-46A1-2644-B25A-6C7AF37342A1}"/>
              </a:ext>
            </a:extLst>
          </p:cNvPr>
          <p:cNvSpPr>
            <a:spLocks noGrp="1"/>
          </p:cNvSpPr>
          <p:nvPr>
            <p:ph type="body" sz="quarter" idx="26"/>
          </p:nvPr>
        </p:nvSpPr>
        <p:spPr/>
        <p:txBody>
          <a:bodyPr/>
          <a:lstStyle/>
          <a:p>
            <a:r>
              <a:rPr lang="en-US" dirty="0"/>
              <a:t>Edit Speaker Name</a:t>
            </a:r>
          </a:p>
        </p:txBody>
      </p:sp>
      <p:sp>
        <p:nvSpPr>
          <p:cNvPr id="17" name="Text Placeholder 16">
            <a:extLst>
              <a:ext uri="{FF2B5EF4-FFF2-40B4-BE49-F238E27FC236}">
                <a16:creationId xmlns:a16="http://schemas.microsoft.com/office/drawing/2014/main" id="{F570B001-CE09-784B-A793-65C618AA2595}"/>
              </a:ext>
            </a:extLst>
          </p:cNvPr>
          <p:cNvSpPr>
            <a:spLocks noGrp="1"/>
          </p:cNvSpPr>
          <p:nvPr>
            <p:ph type="body" sz="quarter" idx="27"/>
          </p:nvPr>
        </p:nvSpPr>
        <p:spPr/>
        <p:txBody>
          <a:bodyPr anchor="ctr"/>
          <a:lstStyle/>
          <a:p>
            <a:r>
              <a:rPr lang="en-US" dirty="0">
                <a:solidFill>
                  <a:schemeClr val="tx2"/>
                </a:solidFill>
              </a:rPr>
              <a:t>EDIT DAY </a:t>
            </a:r>
            <a:r>
              <a:rPr lang="en-US" dirty="0"/>
              <a:t>MONTH</a:t>
            </a:r>
          </a:p>
          <a:p>
            <a:pPr lvl="1"/>
            <a:r>
              <a:rPr lang="en-US" dirty="0"/>
              <a:t>X:XX-X:XX PM</a:t>
            </a:r>
          </a:p>
          <a:p>
            <a:pPr lvl="2"/>
            <a:r>
              <a:rPr lang="en-US" dirty="0"/>
              <a:t>Room, Building Name</a:t>
            </a:r>
          </a:p>
        </p:txBody>
      </p:sp>
    </p:spTree>
    <p:extLst>
      <p:ext uri="{BB962C8B-B14F-4D97-AF65-F5344CB8AC3E}">
        <p14:creationId xmlns:p14="http://schemas.microsoft.com/office/powerpoint/2010/main" val="38259198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FECFF-EC23-7B43-B5E2-72C7774842D0}"/>
              </a:ext>
            </a:extLst>
          </p:cNvPr>
          <p:cNvSpPr>
            <a:spLocks noGrp="1"/>
          </p:cNvSpPr>
          <p:nvPr>
            <p:ph type="title"/>
          </p:nvPr>
        </p:nvSpPr>
        <p:spPr>
          <a:xfrm>
            <a:off x="457200" y="522936"/>
            <a:ext cx="8229600" cy="364502"/>
          </a:xfrm>
        </p:spPr>
        <p:txBody>
          <a:bodyPr anchor="ctr">
            <a:noAutofit/>
          </a:bodyPr>
          <a:lstStyle/>
          <a:p>
            <a:pPr>
              <a:lnSpc>
                <a:spcPct val="100000"/>
              </a:lnSpc>
            </a:pPr>
            <a:r>
              <a:rPr lang="en-US" sz="3200" dirty="0">
                <a:latin typeface="Sherman Sans Book" pitchFamily="2" charset="77"/>
                <a:ea typeface="Sherman Sans Book" pitchFamily="2" charset="77"/>
              </a:rPr>
              <a:t>Typography:</a:t>
            </a:r>
          </a:p>
        </p:txBody>
      </p:sp>
      <p:sp>
        <p:nvSpPr>
          <p:cNvPr id="8" name="Content Placeholder 7">
            <a:extLst>
              <a:ext uri="{FF2B5EF4-FFF2-40B4-BE49-F238E27FC236}">
                <a16:creationId xmlns:a16="http://schemas.microsoft.com/office/drawing/2014/main" id="{CAE768DF-7072-DC40-8B9D-64BA67F3A6C6}"/>
              </a:ext>
            </a:extLst>
          </p:cNvPr>
          <p:cNvSpPr>
            <a:spLocks noGrp="1"/>
          </p:cNvSpPr>
          <p:nvPr>
            <p:ph idx="1"/>
          </p:nvPr>
        </p:nvSpPr>
        <p:spPr>
          <a:xfrm>
            <a:off x="457196" y="1289020"/>
            <a:ext cx="8228359" cy="2989682"/>
          </a:xfrm>
        </p:spPr>
        <p:txBody>
          <a:bodyPr>
            <a:noAutofit/>
          </a:bodyPr>
          <a:lstStyle/>
          <a:p>
            <a:pPr fontAlgn="base">
              <a:lnSpc>
                <a:spcPct val="100000"/>
              </a:lnSpc>
              <a:spcAft>
                <a:spcPts val="600"/>
              </a:spcAft>
            </a:pPr>
            <a:r>
              <a:rPr lang="en-US" sz="1400" dirty="0">
                <a:latin typeface="Sherman Sans Book" pitchFamily="2" charset="77"/>
                <a:ea typeface="Sherman Sans Book" pitchFamily="2" charset="77"/>
              </a:rPr>
              <a:t>All templates in this deck have been set up with Syracuse University’s Sherman typeface. Please do not use other typefaces in your designs. If you need help accessing Sherman font files, visit </a:t>
            </a:r>
            <a:r>
              <a:rPr lang="en-US" sz="1400" b="1" dirty="0">
                <a:solidFill>
                  <a:schemeClr val="tx2"/>
                </a:solidFill>
                <a:hlinkClick r:id="rId2">
                  <a:extLst>
                    <a:ext uri="{A12FA001-AC4F-418D-AE19-62706E023703}">
                      <ahyp:hlinkClr xmlns:ahyp="http://schemas.microsoft.com/office/drawing/2018/hyperlinkcolor" val="tx"/>
                    </a:ext>
                  </a:extLst>
                </a:hlinkClick>
              </a:rPr>
              <a:t>answers.syr.edu</a:t>
            </a:r>
            <a:r>
              <a:rPr lang="en-US" sz="1400" dirty="0">
                <a:latin typeface="Sherman Sans Book" pitchFamily="2" charset="77"/>
                <a:ea typeface="Sherman Sans Book" pitchFamily="2" charset="77"/>
              </a:rPr>
              <a:t> or </a:t>
            </a:r>
            <a:r>
              <a:rPr lang="en-US" sz="1400" b="1" dirty="0">
                <a:solidFill>
                  <a:schemeClr val="tx2"/>
                </a:solidFill>
                <a:hlinkClick r:id="rId3">
                  <a:extLst>
                    <a:ext uri="{A12FA001-AC4F-418D-AE19-62706E023703}">
                      <ahyp:hlinkClr xmlns:ahyp="http://schemas.microsoft.com/office/drawing/2018/hyperlinkcolor" val="tx"/>
                    </a:ext>
                  </a:extLst>
                </a:hlinkClick>
              </a:rPr>
              <a:t>contact</a:t>
            </a:r>
            <a:r>
              <a:rPr lang="en-US" sz="1400" dirty="0">
                <a:latin typeface="Sherman Sans Book" pitchFamily="2" charset="77"/>
                <a:ea typeface="Sherman Sans Book" pitchFamily="2" charset="77"/>
              </a:rPr>
              <a:t> the Division of Marketing and Communications for assistance.</a:t>
            </a:r>
          </a:p>
          <a:p>
            <a:pPr algn="ctr" fontAlgn="base">
              <a:lnSpc>
                <a:spcPct val="100000"/>
              </a:lnSpc>
              <a:spcAft>
                <a:spcPts val="600"/>
              </a:spcAft>
            </a:pPr>
            <a:r>
              <a:rPr lang="en-US" sz="1600" dirty="0">
                <a:solidFill>
                  <a:schemeClr val="tx2"/>
                </a:solidFill>
                <a:latin typeface="Sherman Sans Book" pitchFamily="2" charset="77"/>
                <a:ea typeface="Sherman Sans Book" pitchFamily="2" charset="77"/>
              </a:rPr>
              <a:t>Sherman Book    </a:t>
            </a:r>
            <a:r>
              <a:rPr lang="en-US" sz="1600" i="1" dirty="0">
                <a:solidFill>
                  <a:schemeClr val="tx2"/>
                </a:solidFill>
                <a:latin typeface="Sherman Sans Book Italic" pitchFamily="2" charset="77"/>
                <a:ea typeface="Sherman Sans Book Italic" pitchFamily="2" charset="77"/>
              </a:rPr>
              <a:t>Sherman Book Italic</a:t>
            </a:r>
            <a:r>
              <a:rPr lang="en-US" sz="1600" i="1" dirty="0">
                <a:solidFill>
                  <a:srgbClr val="F76900"/>
                </a:solidFill>
                <a:latin typeface="Sherman Sans Book Italic" pitchFamily="2" charset="77"/>
                <a:ea typeface="Sherman Sans Book Italic" pitchFamily="2" charset="77"/>
              </a:rPr>
              <a:t>     </a:t>
            </a:r>
            <a:r>
              <a:rPr lang="en-US" sz="1600" b="1" dirty="0">
                <a:solidFill>
                  <a:schemeClr val="tx2"/>
                </a:solidFill>
              </a:rPr>
              <a:t>Sherman Bold     </a:t>
            </a:r>
            <a:r>
              <a:rPr lang="en-US" sz="1600" b="1" i="1" dirty="0">
                <a:solidFill>
                  <a:schemeClr val="tx2"/>
                </a:solidFill>
                <a:latin typeface="Sherman Sans Bold Italic" pitchFamily="2" charset="77"/>
                <a:ea typeface="Sherman Sans Bold Italic" pitchFamily="2" charset="77"/>
              </a:rPr>
              <a:t>Sherman Bold Italic</a:t>
            </a:r>
          </a:p>
          <a:p>
            <a:pPr fontAlgn="base">
              <a:lnSpc>
                <a:spcPct val="100000"/>
              </a:lnSpc>
              <a:spcAft>
                <a:spcPts val="600"/>
              </a:spcAft>
            </a:pPr>
            <a:r>
              <a:rPr lang="en-US" sz="1400" b="1" dirty="0"/>
              <a:t>Please Note: </a:t>
            </a:r>
            <a:r>
              <a:rPr lang="en-US" sz="1400" dirty="0">
                <a:latin typeface="Sherman Sans Book" pitchFamily="2" charset="77"/>
                <a:ea typeface="Sherman Sans Book" pitchFamily="2" charset="77"/>
              </a:rPr>
              <a:t>Do not use the              buttons to bold or </a:t>
            </a:r>
            <a:br>
              <a:rPr lang="en-US" sz="1400" dirty="0">
                <a:latin typeface="Sherman Sans Book" pitchFamily="2" charset="77"/>
                <a:ea typeface="Sherman Sans Book" pitchFamily="2" charset="77"/>
              </a:rPr>
            </a:br>
            <a:r>
              <a:rPr lang="en-US" sz="1400" dirty="0">
                <a:latin typeface="Sherman Sans Book" pitchFamily="2" charset="77"/>
                <a:ea typeface="Sherman Sans Book" pitchFamily="2" charset="77"/>
              </a:rPr>
              <a:t>italicize text. These buttons will skew the Sherman letterforms. </a:t>
            </a:r>
            <a:br>
              <a:rPr lang="en-US" sz="1400" dirty="0">
                <a:latin typeface="Sherman Sans Book" pitchFamily="2" charset="77"/>
                <a:ea typeface="Sherman Sans Book" pitchFamily="2" charset="77"/>
              </a:rPr>
            </a:br>
            <a:r>
              <a:rPr lang="en-US" sz="1400" dirty="0">
                <a:latin typeface="Sherman Sans Book" pitchFamily="2" charset="77"/>
                <a:ea typeface="Sherman Sans Book" pitchFamily="2" charset="77"/>
              </a:rPr>
              <a:t>Instead, do the following to create bold or italicized text:</a:t>
            </a:r>
          </a:p>
        </p:txBody>
      </p:sp>
      <p:pic>
        <p:nvPicPr>
          <p:cNvPr id="7" name="Picture 6">
            <a:extLst>
              <a:ext uri="{FF2B5EF4-FFF2-40B4-BE49-F238E27FC236}">
                <a16:creationId xmlns:a16="http://schemas.microsoft.com/office/drawing/2014/main" id="{F665169F-D3FF-D249-8AD9-7B9FA9BD0DE6}"/>
              </a:ext>
            </a:extLst>
          </p:cNvPr>
          <p:cNvPicPr>
            <a:picLocks noChangeAspect="1"/>
          </p:cNvPicPr>
          <p:nvPr/>
        </p:nvPicPr>
        <p:blipFill>
          <a:blip r:embed="rId4"/>
          <a:srcRect/>
          <a:stretch/>
        </p:blipFill>
        <p:spPr>
          <a:xfrm>
            <a:off x="2413300" y="2527336"/>
            <a:ext cx="320040" cy="192023"/>
          </a:xfrm>
          <a:prstGeom prst="rect">
            <a:avLst/>
          </a:prstGeom>
        </p:spPr>
      </p:pic>
      <p:pic>
        <p:nvPicPr>
          <p:cNvPr id="12" name="Picture 11">
            <a:extLst>
              <a:ext uri="{FF2B5EF4-FFF2-40B4-BE49-F238E27FC236}">
                <a16:creationId xmlns:a16="http://schemas.microsoft.com/office/drawing/2014/main" id="{36DE2A27-2D58-0942-80D1-D318CB0E9B19}"/>
              </a:ext>
            </a:extLst>
          </p:cNvPr>
          <p:cNvPicPr>
            <a:picLocks noChangeAspect="1"/>
          </p:cNvPicPr>
          <p:nvPr/>
        </p:nvPicPr>
        <p:blipFill>
          <a:blip r:embed="rId5"/>
          <a:srcRect/>
          <a:stretch/>
        </p:blipFill>
        <p:spPr>
          <a:xfrm>
            <a:off x="4982235" y="2572741"/>
            <a:ext cx="3703320" cy="1768939"/>
          </a:xfrm>
          <a:prstGeom prst="rect">
            <a:avLst/>
          </a:prstGeom>
        </p:spPr>
      </p:pic>
      <p:sp>
        <p:nvSpPr>
          <p:cNvPr id="15" name="Oval 14">
            <a:extLst>
              <a:ext uri="{FF2B5EF4-FFF2-40B4-BE49-F238E27FC236}">
                <a16:creationId xmlns:a16="http://schemas.microsoft.com/office/drawing/2014/main" id="{18D1A57D-90C3-A94D-8A2B-D73D7C288BC6}"/>
              </a:ext>
            </a:extLst>
          </p:cNvPr>
          <p:cNvSpPr/>
          <p:nvPr/>
        </p:nvSpPr>
        <p:spPr>
          <a:xfrm>
            <a:off x="5777357" y="2583252"/>
            <a:ext cx="247290" cy="21211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0" name="Straight Arrow Connector 29">
            <a:extLst>
              <a:ext uri="{FF2B5EF4-FFF2-40B4-BE49-F238E27FC236}">
                <a16:creationId xmlns:a16="http://schemas.microsoft.com/office/drawing/2014/main" id="{D2FD2063-4742-0D43-8C1B-0367D95DA714}"/>
              </a:ext>
            </a:extLst>
          </p:cNvPr>
          <p:cNvCxnSpPr>
            <a:cxnSpLocks/>
            <a:stCxn id="38" idx="6"/>
          </p:cNvCxnSpPr>
          <p:nvPr/>
        </p:nvCxnSpPr>
        <p:spPr>
          <a:xfrm>
            <a:off x="4470082" y="3575523"/>
            <a:ext cx="480200"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D6FD740A-A38A-DC43-BFEF-8BBA1641B435}"/>
              </a:ext>
            </a:extLst>
          </p:cNvPr>
          <p:cNvCxnSpPr>
            <a:cxnSpLocks/>
            <a:stCxn id="39" idx="6"/>
          </p:cNvCxnSpPr>
          <p:nvPr/>
        </p:nvCxnSpPr>
        <p:spPr>
          <a:xfrm>
            <a:off x="6539031" y="3767112"/>
            <a:ext cx="471369"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63FCEA90-4656-0649-B737-7A308DAF5EA3}"/>
              </a:ext>
            </a:extLst>
          </p:cNvPr>
          <p:cNvSpPr txBox="1"/>
          <p:nvPr/>
        </p:nvSpPr>
        <p:spPr>
          <a:xfrm>
            <a:off x="771645" y="3393132"/>
            <a:ext cx="1692383" cy="661720"/>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Click on the “Font” menu arrow </a:t>
            </a:r>
          </a:p>
          <a:p>
            <a:pPr>
              <a:spcAft>
                <a:spcPts val="600"/>
              </a:spcAft>
            </a:pPr>
            <a:r>
              <a:rPr lang="en-US" sz="1100" dirty="0">
                <a:solidFill>
                  <a:schemeClr val="accent2"/>
                </a:solidFill>
                <a:latin typeface="Sherman Sans Book" pitchFamily="2" charset="77"/>
                <a:ea typeface="Sherman Sans Book" pitchFamily="2" charset="77"/>
              </a:rPr>
              <a:t>Hover over “Sherman Sans” </a:t>
            </a:r>
          </a:p>
          <a:p>
            <a:pPr>
              <a:spcAft>
                <a:spcPts val="600"/>
              </a:spcAft>
            </a:pPr>
            <a:r>
              <a:rPr lang="en-US" sz="1100" dirty="0">
                <a:solidFill>
                  <a:schemeClr val="accent2"/>
                </a:solidFill>
                <a:latin typeface="Sherman Sans Book" pitchFamily="2" charset="77"/>
                <a:ea typeface="Sherman Sans Book" pitchFamily="2" charset="77"/>
              </a:rPr>
              <a:t>Select your desired font</a:t>
            </a:r>
          </a:p>
        </p:txBody>
      </p:sp>
      <p:sp>
        <p:nvSpPr>
          <p:cNvPr id="34" name="Oval 33">
            <a:extLst>
              <a:ext uri="{FF2B5EF4-FFF2-40B4-BE49-F238E27FC236}">
                <a16:creationId xmlns:a16="http://schemas.microsoft.com/office/drawing/2014/main" id="{72221996-BA0B-E847-826D-CC9066F2AF15}"/>
              </a:ext>
            </a:extLst>
          </p:cNvPr>
          <p:cNvSpPr/>
          <p:nvPr/>
        </p:nvSpPr>
        <p:spPr>
          <a:xfrm>
            <a:off x="457197" y="3358543"/>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sp>
        <p:nvSpPr>
          <p:cNvPr id="35" name="Oval 34">
            <a:extLst>
              <a:ext uri="{FF2B5EF4-FFF2-40B4-BE49-F238E27FC236}">
                <a16:creationId xmlns:a16="http://schemas.microsoft.com/office/drawing/2014/main" id="{C7BB25B0-D22A-FF49-9E7E-317620062FDF}"/>
              </a:ext>
            </a:extLst>
          </p:cNvPr>
          <p:cNvSpPr/>
          <p:nvPr/>
        </p:nvSpPr>
        <p:spPr>
          <a:xfrm>
            <a:off x="457197" y="3601974"/>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36" name="Oval 35">
            <a:extLst>
              <a:ext uri="{FF2B5EF4-FFF2-40B4-BE49-F238E27FC236}">
                <a16:creationId xmlns:a16="http://schemas.microsoft.com/office/drawing/2014/main" id="{3259DB60-BFC0-0144-A07B-BF67299DD993}"/>
              </a:ext>
            </a:extLst>
          </p:cNvPr>
          <p:cNvSpPr/>
          <p:nvPr/>
        </p:nvSpPr>
        <p:spPr>
          <a:xfrm>
            <a:off x="457197" y="3845405"/>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sp>
        <p:nvSpPr>
          <p:cNvPr id="37" name="Oval 36">
            <a:extLst>
              <a:ext uri="{FF2B5EF4-FFF2-40B4-BE49-F238E27FC236}">
                <a16:creationId xmlns:a16="http://schemas.microsoft.com/office/drawing/2014/main" id="{10B7BC26-FF02-4A44-B65C-2932B69D9793}"/>
              </a:ext>
            </a:extLst>
          </p:cNvPr>
          <p:cNvSpPr/>
          <p:nvPr/>
        </p:nvSpPr>
        <p:spPr>
          <a:xfrm>
            <a:off x="5537522" y="2462619"/>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sp>
        <p:nvSpPr>
          <p:cNvPr id="38" name="Oval 37">
            <a:extLst>
              <a:ext uri="{FF2B5EF4-FFF2-40B4-BE49-F238E27FC236}">
                <a16:creationId xmlns:a16="http://schemas.microsoft.com/office/drawing/2014/main" id="{9053F681-3481-DC4F-BD16-6E268A5E0220}"/>
              </a:ext>
            </a:extLst>
          </p:cNvPr>
          <p:cNvSpPr/>
          <p:nvPr/>
        </p:nvSpPr>
        <p:spPr>
          <a:xfrm>
            <a:off x="4259961" y="3470367"/>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39" name="Oval 38">
            <a:extLst>
              <a:ext uri="{FF2B5EF4-FFF2-40B4-BE49-F238E27FC236}">
                <a16:creationId xmlns:a16="http://schemas.microsoft.com/office/drawing/2014/main" id="{8B1996B3-4490-A046-9BBA-D0F4FAD2EB86}"/>
              </a:ext>
            </a:extLst>
          </p:cNvPr>
          <p:cNvSpPr/>
          <p:nvPr/>
        </p:nvSpPr>
        <p:spPr>
          <a:xfrm>
            <a:off x="6328910" y="3661956"/>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cxnSp>
        <p:nvCxnSpPr>
          <p:cNvPr id="41" name="Straight Connector 40">
            <a:extLst>
              <a:ext uri="{FF2B5EF4-FFF2-40B4-BE49-F238E27FC236}">
                <a16:creationId xmlns:a16="http://schemas.microsoft.com/office/drawing/2014/main" id="{816F960C-A7B2-9B48-B5EC-3D7B41DBD32E}"/>
              </a:ext>
            </a:extLst>
          </p:cNvPr>
          <p:cNvCxnSpPr>
            <a:cxnSpLocks/>
            <a:stCxn id="15" idx="2"/>
            <a:endCxn id="37" idx="5"/>
          </p:cNvCxnSpPr>
          <p:nvPr/>
        </p:nvCxnSpPr>
        <p:spPr>
          <a:xfrm flipH="1" flipV="1">
            <a:off x="5716871" y="2642132"/>
            <a:ext cx="60486" cy="4717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Text Placeholder 3">
            <a:extLst>
              <a:ext uri="{FF2B5EF4-FFF2-40B4-BE49-F238E27FC236}">
                <a16:creationId xmlns:a16="http://schemas.microsoft.com/office/drawing/2014/main" id="{B6B3DE72-B825-8245-9918-8CF9F5034014}"/>
              </a:ext>
            </a:extLst>
          </p:cNvPr>
          <p:cNvSpPr>
            <a:spLocks noGrp="1"/>
          </p:cNvSpPr>
          <p:nvPr>
            <p:ph type="body" sz="quarter" idx="10"/>
          </p:nvPr>
        </p:nvSpPr>
        <p:spPr>
          <a:xfrm>
            <a:off x="457200" y="4768596"/>
            <a:ext cx="8229600" cy="210312"/>
          </a:xfrm>
        </p:spPr>
        <p:txBody>
          <a:bodyPr anchor="ctr">
            <a:normAutofit fontScale="62500" lnSpcReduction="20000"/>
          </a:bodyPr>
          <a:lstStyle/>
          <a:p>
            <a:pPr lvl="3"/>
            <a:r>
              <a:rPr lang="en-US" b="1" dirty="0">
                <a:solidFill>
                  <a:schemeClr val="tx2"/>
                </a:solidFill>
                <a:latin typeface="Sherman Sans Bold" pitchFamily="2" charset="77"/>
                <a:ea typeface="Sherman Sans Bold" pitchFamily="2" charset="77"/>
              </a:rPr>
              <a:t>NOTE: </a:t>
            </a:r>
            <a:r>
              <a:rPr lang="en-US" dirty="0">
                <a:solidFill>
                  <a:schemeClr val="bg1"/>
                </a:solidFill>
              </a:rPr>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6">
                  <a:extLst>
                    <a:ext uri="{A12FA001-AC4F-418D-AE19-62706E023703}">
                      <ahyp:hlinkClr xmlns:ahyp="http://schemas.microsoft.com/office/drawing/2018/hyperlinkcolor" val="tx"/>
                    </a:ext>
                  </a:extLst>
                </a:hlinkClick>
              </a:rPr>
              <a:t>answers.syr.edu</a:t>
            </a:r>
            <a:r>
              <a:rPr lang="en-US" dirty="0">
                <a:solidFill>
                  <a:schemeClr val="bg1"/>
                </a:solidFill>
              </a:rPr>
              <a:t>. </a:t>
            </a:r>
          </a:p>
        </p:txBody>
      </p:sp>
    </p:spTree>
    <p:extLst>
      <p:ext uri="{BB962C8B-B14F-4D97-AF65-F5344CB8AC3E}">
        <p14:creationId xmlns:p14="http://schemas.microsoft.com/office/powerpoint/2010/main" val="2873917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FECFF-EC23-7B43-B5E2-72C7774842D0}"/>
              </a:ext>
            </a:extLst>
          </p:cNvPr>
          <p:cNvSpPr>
            <a:spLocks noGrp="1"/>
          </p:cNvSpPr>
          <p:nvPr>
            <p:ph type="title"/>
          </p:nvPr>
        </p:nvSpPr>
        <p:spPr>
          <a:xfrm>
            <a:off x="457200" y="522936"/>
            <a:ext cx="8229600" cy="364502"/>
          </a:xfrm>
        </p:spPr>
        <p:txBody>
          <a:bodyPr anchor="ctr">
            <a:noAutofit/>
          </a:bodyPr>
          <a:lstStyle/>
          <a:p>
            <a:pPr>
              <a:lnSpc>
                <a:spcPct val="100000"/>
              </a:lnSpc>
            </a:pPr>
            <a:r>
              <a:rPr lang="en-US" sz="3200" dirty="0">
                <a:latin typeface="Sherman Sans Book" pitchFamily="2" charset="77"/>
                <a:ea typeface="Sherman Sans Book" pitchFamily="2" charset="77"/>
              </a:rPr>
              <a:t>Typography:</a:t>
            </a:r>
          </a:p>
        </p:txBody>
      </p:sp>
      <p:sp>
        <p:nvSpPr>
          <p:cNvPr id="8" name="Content Placeholder 7">
            <a:extLst>
              <a:ext uri="{FF2B5EF4-FFF2-40B4-BE49-F238E27FC236}">
                <a16:creationId xmlns:a16="http://schemas.microsoft.com/office/drawing/2014/main" id="{CAE768DF-7072-DC40-8B9D-64BA67F3A6C6}"/>
              </a:ext>
            </a:extLst>
          </p:cNvPr>
          <p:cNvSpPr>
            <a:spLocks noGrp="1"/>
          </p:cNvSpPr>
          <p:nvPr>
            <p:ph idx="1"/>
          </p:nvPr>
        </p:nvSpPr>
        <p:spPr>
          <a:xfrm>
            <a:off x="457197" y="1289021"/>
            <a:ext cx="3428160" cy="667488"/>
          </a:xfrm>
        </p:spPr>
        <p:txBody>
          <a:bodyPr>
            <a:noAutofit/>
          </a:bodyPr>
          <a:lstStyle/>
          <a:p>
            <a:pPr fontAlgn="base">
              <a:lnSpc>
                <a:spcPct val="100000"/>
              </a:lnSpc>
              <a:spcAft>
                <a:spcPts val="600"/>
              </a:spcAft>
            </a:pPr>
            <a:r>
              <a:rPr lang="en-US" sz="1400" dirty="0">
                <a:latin typeface="Sherman Sans Book" pitchFamily="2" charset="77"/>
                <a:ea typeface="Sherman Sans Book" pitchFamily="2" charset="77"/>
              </a:rPr>
              <a:t>The templates in this deck also include preset text styles for convenience. In order to access preset text styles, follow these steps:</a:t>
            </a:r>
          </a:p>
        </p:txBody>
      </p:sp>
      <p:sp>
        <p:nvSpPr>
          <p:cNvPr id="22" name="TextBox 21">
            <a:extLst>
              <a:ext uri="{FF2B5EF4-FFF2-40B4-BE49-F238E27FC236}">
                <a16:creationId xmlns:a16="http://schemas.microsoft.com/office/drawing/2014/main" id="{C09D47EE-5452-9344-B99E-5E0D9CCEADB6}"/>
              </a:ext>
            </a:extLst>
          </p:cNvPr>
          <p:cNvSpPr txBox="1"/>
          <p:nvPr/>
        </p:nvSpPr>
        <p:spPr>
          <a:xfrm>
            <a:off x="771645" y="2419543"/>
            <a:ext cx="2793940" cy="338554"/>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Highlight your desired text inside of a text box</a:t>
            </a:r>
            <a:br>
              <a:rPr lang="en-US" sz="1100" dirty="0">
                <a:solidFill>
                  <a:schemeClr val="accent2"/>
                </a:solidFill>
                <a:latin typeface="Sherman Sans Book" pitchFamily="2" charset="77"/>
                <a:ea typeface="Sherman Sans Book" pitchFamily="2" charset="77"/>
              </a:rPr>
            </a:br>
            <a:r>
              <a:rPr lang="en-US" sz="1100" dirty="0">
                <a:solidFill>
                  <a:schemeClr val="accent2"/>
                </a:solidFill>
                <a:latin typeface="Sherman Sans Book" pitchFamily="2" charset="77"/>
                <a:ea typeface="Sherman Sans Book" pitchFamily="2" charset="77"/>
              </a:rPr>
              <a:t>(</a:t>
            </a:r>
            <a:r>
              <a:rPr lang="en-US" sz="1100" b="1" dirty="0">
                <a:solidFill>
                  <a:schemeClr val="accent2"/>
                </a:solidFill>
                <a:latin typeface="Sherman Sans Bold" pitchFamily="2" charset="77"/>
                <a:ea typeface="Sherman Sans Bold" pitchFamily="2" charset="77"/>
              </a:rPr>
              <a:t>Note: </a:t>
            </a:r>
            <a:r>
              <a:rPr lang="en-US" sz="1100" dirty="0">
                <a:solidFill>
                  <a:schemeClr val="accent2"/>
                </a:solidFill>
                <a:latin typeface="Sherman Sans Book" pitchFamily="2" charset="77"/>
                <a:ea typeface="Sherman Sans Book" pitchFamily="2" charset="77"/>
              </a:rPr>
              <a:t>This does not work on titles or footers)</a:t>
            </a:r>
          </a:p>
        </p:txBody>
      </p:sp>
      <p:sp>
        <p:nvSpPr>
          <p:cNvPr id="23" name="Oval 22">
            <a:extLst>
              <a:ext uri="{FF2B5EF4-FFF2-40B4-BE49-F238E27FC236}">
                <a16:creationId xmlns:a16="http://schemas.microsoft.com/office/drawing/2014/main" id="{21AF633C-074F-6744-AA17-0B2585833526}"/>
              </a:ext>
            </a:extLst>
          </p:cNvPr>
          <p:cNvSpPr/>
          <p:nvPr/>
        </p:nvSpPr>
        <p:spPr>
          <a:xfrm>
            <a:off x="457197" y="2384954"/>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pic>
        <p:nvPicPr>
          <p:cNvPr id="5" name="Picture 4">
            <a:extLst>
              <a:ext uri="{FF2B5EF4-FFF2-40B4-BE49-F238E27FC236}">
                <a16:creationId xmlns:a16="http://schemas.microsoft.com/office/drawing/2014/main" id="{554D69D3-9F2F-554C-995C-EDE59F26BB3C}"/>
              </a:ext>
            </a:extLst>
          </p:cNvPr>
          <p:cNvPicPr>
            <a:picLocks noChangeAspect="1"/>
          </p:cNvPicPr>
          <p:nvPr/>
        </p:nvPicPr>
        <p:blipFill>
          <a:blip r:embed="rId2"/>
          <a:srcRect t="425" b="425"/>
          <a:stretch/>
        </p:blipFill>
        <p:spPr>
          <a:xfrm>
            <a:off x="457197" y="2906582"/>
            <a:ext cx="1965960" cy="1101193"/>
          </a:xfrm>
          <a:prstGeom prst="rect">
            <a:avLst/>
          </a:prstGeom>
        </p:spPr>
      </p:pic>
      <p:pic>
        <p:nvPicPr>
          <p:cNvPr id="9" name="Picture 8">
            <a:extLst>
              <a:ext uri="{FF2B5EF4-FFF2-40B4-BE49-F238E27FC236}">
                <a16:creationId xmlns:a16="http://schemas.microsoft.com/office/drawing/2014/main" id="{08850948-FFB7-4C45-A26C-8F4BCF925CF5}"/>
              </a:ext>
            </a:extLst>
          </p:cNvPr>
          <p:cNvPicPr>
            <a:picLocks noChangeAspect="1"/>
          </p:cNvPicPr>
          <p:nvPr/>
        </p:nvPicPr>
        <p:blipFill>
          <a:blip r:embed="rId3"/>
          <a:srcRect/>
          <a:stretch/>
        </p:blipFill>
        <p:spPr>
          <a:xfrm>
            <a:off x="2752381" y="3341478"/>
            <a:ext cx="1225296" cy="663701"/>
          </a:xfrm>
          <a:prstGeom prst="rect">
            <a:avLst/>
          </a:prstGeom>
        </p:spPr>
      </p:pic>
      <p:cxnSp>
        <p:nvCxnSpPr>
          <p:cNvPr id="11" name="Straight Arrow Connector 10">
            <a:extLst>
              <a:ext uri="{FF2B5EF4-FFF2-40B4-BE49-F238E27FC236}">
                <a16:creationId xmlns:a16="http://schemas.microsoft.com/office/drawing/2014/main" id="{D17190D6-66AA-AB4F-95BC-C0FFDA3CBFDB}"/>
              </a:ext>
            </a:extLst>
          </p:cNvPr>
          <p:cNvCxnSpPr>
            <a:cxnSpLocks/>
          </p:cNvCxnSpPr>
          <p:nvPr/>
        </p:nvCxnSpPr>
        <p:spPr>
          <a:xfrm>
            <a:off x="2449902" y="3407239"/>
            <a:ext cx="257540"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5E915180-F53E-124A-9C37-4C44C633DFCB}"/>
              </a:ext>
            </a:extLst>
          </p:cNvPr>
          <p:cNvSpPr txBox="1"/>
          <p:nvPr/>
        </p:nvSpPr>
        <p:spPr>
          <a:xfrm>
            <a:off x="4757697" y="557525"/>
            <a:ext cx="2793940" cy="169277"/>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Go to the Home menu bar </a:t>
            </a:r>
          </a:p>
        </p:txBody>
      </p:sp>
      <p:sp>
        <p:nvSpPr>
          <p:cNvPr id="44" name="Oval 43">
            <a:extLst>
              <a:ext uri="{FF2B5EF4-FFF2-40B4-BE49-F238E27FC236}">
                <a16:creationId xmlns:a16="http://schemas.microsoft.com/office/drawing/2014/main" id="{FE31C4C4-C103-CF44-982A-5E9AE5319F54}"/>
              </a:ext>
            </a:extLst>
          </p:cNvPr>
          <p:cNvSpPr/>
          <p:nvPr/>
        </p:nvSpPr>
        <p:spPr>
          <a:xfrm>
            <a:off x="4443249" y="522936"/>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pic>
        <p:nvPicPr>
          <p:cNvPr id="16" name="Picture 15">
            <a:extLst>
              <a:ext uri="{FF2B5EF4-FFF2-40B4-BE49-F238E27FC236}">
                <a16:creationId xmlns:a16="http://schemas.microsoft.com/office/drawing/2014/main" id="{07050D24-F7BD-0947-BB02-04B587384870}"/>
              </a:ext>
            </a:extLst>
          </p:cNvPr>
          <p:cNvPicPr>
            <a:picLocks noChangeAspect="1"/>
          </p:cNvPicPr>
          <p:nvPr/>
        </p:nvPicPr>
        <p:blipFill>
          <a:blip r:embed="rId4"/>
          <a:srcRect/>
          <a:stretch/>
        </p:blipFill>
        <p:spPr>
          <a:xfrm>
            <a:off x="4443249" y="841526"/>
            <a:ext cx="3428161" cy="666586"/>
          </a:xfrm>
          <a:prstGeom prst="rect">
            <a:avLst/>
          </a:prstGeom>
        </p:spPr>
      </p:pic>
      <p:sp>
        <p:nvSpPr>
          <p:cNvPr id="45" name="TextBox 44">
            <a:extLst>
              <a:ext uri="{FF2B5EF4-FFF2-40B4-BE49-F238E27FC236}">
                <a16:creationId xmlns:a16="http://schemas.microsoft.com/office/drawing/2014/main" id="{DBC2F61F-8AFE-EE4A-8A47-FC5362CC379D}"/>
              </a:ext>
            </a:extLst>
          </p:cNvPr>
          <p:cNvSpPr txBox="1"/>
          <p:nvPr/>
        </p:nvSpPr>
        <p:spPr>
          <a:xfrm>
            <a:off x="4757696" y="1908997"/>
            <a:ext cx="2891059" cy="338554"/>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While your text is highlighted, click on “Indent More" or “Indent Less” to toggle between text styles</a:t>
            </a:r>
          </a:p>
        </p:txBody>
      </p:sp>
      <p:sp>
        <p:nvSpPr>
          <p:cNvPr id="46" name="Oval 45">
            <a:extLst>
              <a:ext uri="{FF2B5EF4-FFF2-40B4-BE49-F238E27FC236}">
                <a16:creationId xmlns:a16="http://schemas.microsoft.com/office/drawing/2014/main" id="{F28DFEE9-6C23-9548-A86D-8653D6EB5611}"/>
              </a:ext>
            </a:extLst>
          </p:cNvPr>
          <p:cNvSpPr/>
          <p:nvPr/>
        </p:nvSpPr>
        <p:spPr>
          <a:xfrm>
            <a:off x="4443249" y="1874408"/>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pic>
        <p:nvPicPr>
          <p:cNvPr id="21" name="Picture 20">
            <a:extLst>
              <a:ext uri="{FF2B5EF4-FFF2-40B4-BE49-F238E27FC236}">
                <a16:creationId xmlns:a16="http://schemas.microsoft.com/office/drawing/2014/main" id="{B1B93EED-BB59-0946-A4D5-5D2DFC229EEC}"/>
              </a:ext>
            </a:extLst>
          </p:cNvPr>
          <p:cNvPicPr>
            <a:picLocks noChangeAspect="1"/>
          </p:cNvPicPr>
          <p:nvPr/>
        </p:nvPicPr>
        <p:blipFill>
          <a:blip r:embed="rId5"/>
          <a:srcRect/>
          <a:stretch/>
        </p:blipFill>
        <p:spPr>
          <a:xfrm>
            <a:off x="4443249" y="2408718"/>
            <a:ext cx="4242816" cy="508121"/>
          </a:xfrm>
          <a:prstGeom prst="rect">
            <a:avLst/>
          </a:prstGeom>
        </p:spPr>
      </p:pic>
      <p:sp>
        <p:nvSpPr>
          <p:cNvPr id="27" name="Oval 26">
            <a:extLst>
              <a:ext uri="{FF2B5EF4-FFF2-40B4-BE49-F238E27FC236}">
                <a16:creationId xmlns:a16="http://schemas.microsoft.com/office/drawing/2014/main" id="{772248E8-F311-2D4A-9D68-E8FCCFDA121A}"/>
              </a:ext>
            </a:extLst>
          </p:cNvPr>
          <p:cNvSpPr/>
          <p:nvPr/>
        </p:nvSpPr>
        <p:spPr>
          <a:xfrm>
            <a:off x="7499231" y="2384954"/>
            <a:ext cx="471578" cy="34328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47">
            <a:extLst>
              <a:ext uri="{FF2B5EF4-FFF2-40B4-BE49-F238E27FC236}">
                <a16:creationId xmlns:a16="http://schemas.microsoft.com/office/drawing/2014/main" id="{C9557063-03FE-1B46-9BB9-8988D626660F}"/>
              </a:ext>
            </a:extLst>
          </p:cNvPr>
          <p:cNvSpPr/>
          <p:nvPr/>
        </p:nvSpPr>
        <p:spPr>
          <a:xfrm>
            <a:off x="4376468" y="823128"/>
            <a:ext cx="477327" cy="26376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1" name="Picture 50">
            <a:extLst>
              <a:ext uri="{FF2B5EF4-FFF2-40B4-BE49-F238E27FC236}">
                <a16:creationId xmlns:a16="http://schemas.microsoft.com/office/drawing/2014/main" id="{91E420F8-7701-8C41-BAD6-067BEE68AE59}"/>
              </a:ext>
            </a:extLst>
          </p:cNvPr>
          <p:cNvPicPr>
            <a:picLocks noChangeAspect="1"/>
          </p:cNvPicPr>
          <p:nvPr/>
        </p:nvPicPr>
        <p:blipFill>
          <a:blip r:embed="rId6"/>
          <a:srcRect/>
          <a:stretch/>
        </p:blipFill>
        <p:spPr>
          <a:xfrm>
            <a:off x="4828562" y="3149592"/>
            <a:ext cx="1572768" cy="856711"/>
          </a:xfrm>
          <a:prstGeom prst="rect">
            <a:avLst/>
          </a:prstGeom>
        </p:spPr>
      </p:pic>
      <p:pic>
        <p:nvPicPr>
          <p:cNvPr id="52" name="Picture 51">
            <a:extLst>
              <a:ext uri="{FF2B5EF4-FFF2-40B4-BE49-F238E27FC236}">
                <a16:creationId xmlns:a16="http://schemas.microsoft.com/office/drawing/2014/main" id="{9807A9C0-3458-9244-846E-31CEE47E2676}"/>
              </a:ext>
            </a:extLst>
          </p:cNvPr>
          <p:cNvPicPr>
            <a:picLocks noChangeAspect="1"/>
          </p:cNvPicPr>
          <p:nvPr/>
        </p:nvPicPr>
        <p:blipFill>
          <a:blip r:embed="rId7"/>
          <a:srcRect/>
          <a:stretch/>
        </p:blipFill>
        <p:spPr>
          <a:xfrm>
            <a:off x="6666816" y="3150065"/>
            <a:ext cx="1572768" cy="856711"/>
          </a:xfrm>
          <a:prstGeom prst="rect">
            <a:avLst/>
          </a:prstGeom>
        </p:spPr>
      </p:pic>
      <p:cxnSp>
        <p:nvCxnSpPr>
          <p:cNvPr id="54" name="Straight Arrow Connector 53">
            <a:extLst>
              <a:ext uri="{FF2B5EF4-FFF2-40B4-BE49-F238E27FC236}">
                <a16:creationId xmlns:a16="http://schemas.microsoft.com/office/drawing/2014/main" id="{F0D52D14-20C7-F24E-8222-7CC84C3BCC45}"/>
              </a:ext>
            </a:extLst>
          </p:cNvPr>
          <p:cNvCxnSpPr>
            <a:cxnSpLocks/>
          </p:cNvCxnSpPr>
          <p:nvPr/>
        </p:nvCxnSpPr>
        <p:spPr>
          <a:xfrm>
            <a:off x="6421454" y="3219533"/>
            <a:ext cx="203633"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70A2D93A-1EEC-3E42-86C7-A12A11905E7D}"/>
              </a:ext>
            </a:extLst>
          </p:cNvPr>
          <p:cNvSpPr txBox="1"/>
          <p:nvPr/>
        </p:nvSpPr>
        <p:spPr>
          <a:xfrm>
            <a:off x="4828562" y="4082854"/>
            <a:ext cx="1575639" cy="138499"/>
          </a:xfrm>
          <a:prstGeom prst="rect">
            <a:avLst/>
          </a:prstGeom>
          <a:noFill/>
        </p:spPr>
        <p:txBody>
          <a:bodyPr wrap="square" lIns="0" tIns="0" rIns="0" bIns="0" rtlCol="0" anchor="t">
            <a:spAutoFit/>
          </a:bodyPr>
          <a:lstStyle/>
          <a:p>
            <a:pPr>
              <a:spcAft>
                <a:spcPts val="600"/>
              </a:spcAft>
            </a:pPr>
            <a:r>
              <a:rPr lang="en-US" sz="900" i="1" dirty="0">
                <a:solidFill>
                  <a:schemeClr val="accent2"/>
                </a:solidFill>
                <a:latin typeface="Sherman Sans Book Italic" pitchFamily="2" charset="77"/>
                <a:ea typeface="Sherman Sans Book Italic" pitchFamily="2" charset="77"/>
              </a:rPr>
              <a:t>(before clicking “indent more”)</a:t>
            </a:r>
          </a:p>
        </p:txBody>
      </p:sp>
      <p:sp>
        <p:nvSpPr>
          <p:cNvPr id="63" name="TextBox 62">
            <a:extLst>
              <a:ext uri="{FF2B5EF4-FFF2-40B4-BE49-F238E27FC236}">
                <a16:creationId xmlns:a16="http://schemas.microsoft.com/office/drawing/2014/main" id="{9669186E-F0DD-444B-8409-6BCB3B9D22C6}"/>
              </a:ext>
            </a:extLst>
          </p:cNvPr>
          <p:cNvSpPr txBox="1"/>
          <p:nvPr/>
        </p:nvSpPr>
        <p:spPr>
          <a:xfrm>
            <a:off x="6666817" y="4082854"/>
            <a:ext cx="1575639" cy="138499"/>
          </a:xfrm>
          <a:prstGeom prst="rect">
            <a:avLst/>
          </a:prstGeom>
          <a:noFill/>
        </p:spPr>
        <p:txBody>
          <a:bodyPr wrap="square" lIns="0" tIns="0" rIns="0" bIns="0" rtlCol="0" anchor="t">
            <a:spAutoFit/>
          </a:bodyPr>
          <a:lstStyle/>
          <a:p>
            <a:pPr>
              <a:spcAft>
                <a:spcPts val="600"/>
              </a:spcAft>
            </a:pPr>
            <a:r>
              <a:rPr lang="en-US" sz="900" i="1" dirty="0">
                <a:solidFill>
                  <a:schemeClr val="accent2"/>
                </a:solidFill>
                <a:latin typeface="Sherman Sans Book Italic" pitchFamily="2" charset="77"/>
                <a:ea typeface="Sherman Sans Book Italic" pitchFamily="2" charset="77"/>
              </a:rPr>
              <a:t>(after clicking “indent more”)</a:t>
            </a:r>
          </a:p>
        </p:txBody>
      </p:sp>
      <p:sp>
        <p:nvSpPr>
          <p:cNvPr id="28" name="Text Placeholder 3">
            <a:extLst>
              <a:ext uri="{FF2B5EF4-FFF2-40B4-BE49-F238E27FC236}">
                <a16:creationId xmlns:a16="http://schemas.microsoft.com/office/drawing/2014/main" id="{95C55EEE-57B8-3440-B15E-BC40337B2D23}"/>
              </a:ext>
            </a:extLst>
          </p:cNvPr>
          <p:cNvSpPr>
            <a:spLocks noGrp="1"/>
          </p:cNvSpPr>
          <p:nvPr>
            <p:ph type="body" sz="quarter" idx="10"/>
          </p:nvPr>
        </p:nvSpPr>
        <p:spPr>
          <a:xfrm>
            <a:off x="457200" y="4768596"/>
            <a:ext cx="8229600" cy="210312"/>
          </a:xfrm>
        </p:spPr>
        <p:txBody>
          <a:bodyPr anchor="ctr">
            <a:normAutofit fontScale="62500" lnSpcReduction="20000"/>
          </a:bodyPr>
          <a:lstStyle/>
          <a:p>
            <a:pPr lvl="3"/>
            <a:r>
              <a:rPr lang="en-US" b="1" dirty="0">
                <a:solidFill>
                  <a:schemeClr val="tx2"/>
                </a:solidFill>
                <a:latin typeface="Sherman Sans Bold" pitchFamily="2" charset="77"/>
                <a:ea typeface="Sherman Sans Bold" pitchFamily="2" charset="77"/>
              </a:rPr>
              <a:t>NOTE: </a:t>
            </a:r>
            <a:r>
              <a:rPr lang="en-US" dirty="0">
                <a:solidFill>
                  <a:schemeClr val="bg1"/>
                </a:solidFill>
              </a:rPr>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8">
                  <a:extLst>
                    <a:ext uri="{A12FA001-AC4F-418D-AE19-62706E023703}">
                      <ahyp:hlinkClr xmlns:ahyp="http://schemas.microsoft.com/office/drawing/2018/hyperlinkcolor" val="tx"/>
                    </a:ext>
                  </a:extLst>
                </a:hlinkClick>
              </a:rPr>
              <a:t>answers.syr.edu</a:t>
            </a:r>
            <a:r>
              <a:rPr lang="en-US" dirty="0">
                <a:solidFill>
                  <a:schemeClr val="bg1"/>
                </a:solidFill>
              </a:rPr>
              <a:t>. </a:t>
            </a:r>
          </a:p>
        </p:txBody>
      </p:sp>
    </p:spTree>
    <p:extLst>
      <p:ext uri="{BB962C8B-B14F-4D97-AF65-F5344CB8AC3E}">
        <p14:creationId xmlns:p14="http://schemas.microsoft.com/office/powerpoint/2010/main" val="2410767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8F95A3C-77F7-714D-867A-D754213AA142}"/>
              </a:ext>
            </a:extLst>
          </p:cNvPr>
          <p:cNvPicPr>
            <a:picLocks noChangeAspect="1"/>
          </p:cNvPicPr>
          <p:nvPr/>
        </p:nvPicPr>
        <p:blipFill>
          <a:blip r:embed="rId2"/>
          <a:srcRect/>
          <a:stretch/>
        </p:blipFill>
        <p:spPr>
          <a:xfrm>
            <a:off x="770333" y="3112838"/>
            <a:ext cx="2493922" cy="1106996"/>
          </a:xfrm>
          <a:prstGeom prst="rect">
            <a:avLst/>
          </a:prstGeom>
        </p:spPr>
      </p:pic>
      <p:sp>
        <p:nvSpPr>
          <p:cNvPr id="2" name="Title 1">
            <a:extLst>
              <a:ext uri="{FF2B5EF4-FFF2-40B4-BE49-F238E27FC236}">
                <a16:creationId xmlns:a16="http://schemas.microsoft.com/office/drawing/2014/main" id="{FFCFECFF-EC23-7B43-B5E2-72C7774842D0}"/>
              </a:ext>
            </a:extLst>
          </p:cNvPr>
          <p:cNvSpPr>
            <a:spLocks noGrp="1"/>
          </p:cNvSpPr>
          <p:nvPr>
            <p:ph type="title"/>
          </p:nvPr>
        </p:nvSpPr>
        <p:spPr>
          <a:xfrm>
            <a:off x="457200" y="522936"/>
            <a:ext cx="8229600" cy="364502"/>
          </a:xfrm>
        </p:spPr>
        <p:txBody>
          <a:bodyPr anchor="ctr">
            <a:noAutofit/>
          </a:bodyPr>
          <a:lstStyle/>
          <a:p>
            <a:pPr>
              <a:lnSpc>
                <a:spcPct val="100000"/>
              </a:lnSpc>
            </a:pPr>
            <a:r>
              <a:rPr lang="en-US" sz="3200" dirty="0">
                <a:latin typeface="Sherman Sans Book" pitchFamily="2" charset="77"/>
                <a:ea typeface="Sherman Sans Book" pitchFamily="2" charset="77"/>
              </a:rPr>
              <a:t>Typography:</a:t>
            </a:r>
          </a:p>
        </p:txBody>
      </p:sp>
      <p:sp>
        <p:nvSpPr>
          <p:cNvPr id="8" name="Content Placeholder 7">
            <a:extLst>
              <a:ext uri="{FF2B5EF4-FFF2-40B4-BE49-F238E27FC236}">
                <a16:creationId xmlns:a16="http://schemas.microsoft.com/office/drawing/2014/main" id="{CAE768DF-7072-DC40-8B9D-64BA67F3A6C6}"/>
              </a:ext>
            </a:extLst>
          </p:cNvPr>
          <p:cNvSpPr>
            <a:spLocks noGrp="1"/>
          </p:cNvSpPr>
          <p:nvPr>
            <p:ph idx="1"/>
          </p:nvPr>
        </p:nvSpPr>
        <p:spPr>
          <a:xfrm>
            <a:off x="457197" y="1289020"/>
            <a:ext cx="3603359" cy="1057365"/>
          </a:xfrm>
        </p:spPr>
        <p:txBody>
          <a:bodyPr>
            <a:noAutofit/>
          </a:bodyPr>
          <a:lstStyle/>
          <a:p>
            <a:pPr fontAlgn="base">
              <a:lnSpc>
                <a:spcPct val="100000"/>
              </a:lnSpc>
              <a:spcAft>
                <a:spcPts val="600"/>
              </a:spcAft>
            </a:pPr>
            <a:r>
              <a:rPr lang="en-US" sz="1400" dirty="0">
                <a:latin typeface="Sherman Sans Book" pitchFamily="2" charset="77"/>
                <a:ea typeface="Sherman Sans Book" pitchFamily="2" charset="77"/>
              </a:rPr>
              <a:t>By including text styles, these templates give you a starting point for your design. However, these styles may not always be a perfect fit for your needs. You can customize font size and line spacing by following the steps below:</a:t>
            </a:r>
          </a:p>
        </p:txBody>
      </p:sp>
      <p:sp>
        <p:nvSpPr>
          <p:cNvPr id="25" name="TextBox 24">
            <a:extLst>
              <a:ext uri="{FF2B5EF4-FFF2-40B4-BE49-F238E27FC236}">
                <a16:creationId xmlns:a16="http://schemas.microsoft.com/office/drawing/2014/main" id="{C7E2BBCD-9EC3-9442-A5B6-37440E4340CE}"/>
              </a:ext>
            </a:extLst>
          </p:cNvPr>
          <p:cNvSpPr txBox="1"/>
          <p:nvPr/>
        </p:nvSpPr>
        <p:spPr>
          <a:xfrm>
            <a:off x="771645" y="2606339"/>
            <a:ext cx="2492610" cy="338554"/>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You can change the size of your text by using the “Font Size” button in the Home menu bar.</a:t>
            </a:r>
          </a:p>
        </p:txBody>
      </p:sp>
      <p:sp>
        <p:nvSpPr>
          <p:cNvPr id="28" name="Oval 27">
            <a:extLst>
              <a:ext uri="{FF2B5EF4-FFF2-40B4-BE49-F238E27FC236}">
                <a16:creationId xmlns:a16="http://schemas.microsoft.com/office/drawing/2014/main" id="{585075A6-4BAC-E644-9EC0-E04CE0531CCC}"/>
              </a:ext>
            </a:extLst>
          </p:cNvPr>
          <p:cNvSpPr/>
          <p:nvPr/>
        </p:nvSpPr>
        <p:spPr>
          <a:xfrm>
            <a:off x="457197" y="2571750"/>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sp>
        <p:nvSpPr>
          <p:cNvPr id="7" name="Oval 6">
            <a:extLst>
              <a:ext uri="{FF2B5EF4-FFF2-40B4-BE49-F238E27FC236}">
                <a16:creationId xmlns:a16="http://schemas.microsoft.com/office/drawing/2014/main" id="{C9662458-E9C1-3C48-9606-7AE84E3E7447}"/>
              </a:ext>
            </a:extLst>
          </p:cNvPr>
          <p:cNvSpPr/>
          <p:nvPr/>
        </p:nvSpPr>
        <p:spPr>
          <a:xfrm>
            <a:off x="2081792" y="3077228"/>
            <a:ext cx="490270" cy="338553"/>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E09DF131-97AE-9E47-A937-FF489A68643E}"/>
              </a:ext>
            </a:extLst>
          </p:cNvPr>
          <p:cNvSpPr txBox="1"/>
          <p:nvPr/>
        </p:nvSpPr>
        <p:spPr>
          <a:xfrm>
            <a:off x="4757697" y="1048601"/>
            <a:ext cx="3053449" cy="507831"/>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Adjust the space between the lines of a paragraph using the “Line Spacing” menu on the Home menu bar. Highlight your text and select your desired spacing.</a:t>
            </a:r>
          </a:p>
        </p:txBody>
      </p:sp>
      <p:sp>
        <p:nvSpPr>
          <p:cNvPr id="35" name="Oval 34">
            <a:extLst>
              <a:ext uri="{FF2B5EF4-FFF2-40B4-BE49-F238E27FC236}">
                <a16:creationId xmlns:a16="http://schemas.microsoft.com/office/drawing/2014/main" id="{CFFF145E-C3C0-184D-AC4E-257EE28682B2}"/>
              </a:ext>
            </a:extLst>
          </p:cNvPr>
          <p:cNvSpPr/>
          <p:nvPr/>
        </p:nvSpPr>
        <p:spPr>
          <a:xfrm>
            <a:off x="4443249" y="1014012"/>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pic>
        <p:nvPicPr>
          <p:cNvPr id="14" name="Picture 13">
            <a:extLst>
              <a:ext uri="{FF2B5EF4-FFF2-40B4-BE49-F238E27FC236}">
                <a16:creationId xmlns:a16="http://schemas.microsoft.com/office/drawing/2014/main" id="{B426C01C-88FC-194C-AA56-194B319C7B83}"/>
              </a:ext>
            </a:extLst>
          </p:cNvPr>
          <p:cNvPicPr>
            <a:picLocks noChangeAspect="1"/>
          </p:cNvPicPr>
          <p:nvPr/>
        </p:nvPicPr>
        <p:blipFill>
          <a:blip r:embed="rId3"/>
          <a:srcRect/>
          <a:stretch/>
        </p:blipFill>
        <p:spPr>
          <a:xfrm>
            <a:off x="4775807" y="1730366"/>
            <a:ext cx="3913632" cy="1080060"/>
          </a:xfrm>
          <a:prstGeom prst="rect">
            <a:avLst/>
          </a:prstGeom>
        </p:spPr>
      </p:pic>
      <p:pic>
        <p:nvPicPr>
          <p:cNvPr id="17" name="Picture 16" descr="Chart, treemap chart&#10;&#10;Description automatically generated">
            <a:extLst>
              <a:ext uri="{FF2B5EF4-FFF2-40B4-BE49-F238E27FC236}">
                <a16:creationId xmlns:a16="http://schemas.microsoft.com/office/drawing/2014/main" id="{7B1C20E4-381B-0645-A20F-7198FA41C627}"/>
              </a:ext>
            </a:extLst>
          </p:cNvPr>
          <p:cNvPicPr>
            <a:picLocks noChangeAspect="1"/>
          </p:cNvPicPr>
          <p:nvPr/>
        </p:nvPicPr>
        <p:blipFill>
          <a:blip r:embed="rId4"/>
          <a:stretch>
            <a:fillRect/>
          </a:stretch>
        </p:blipFill>
        <p:spPr>
          <a:xfrm>
            <a:off x="4775807" y="3062826"/>
            <a:ext cx="1796133" cy="973444"/>
          </a:xfrm>
          <a:prstGeom prst="rect">
            <a:avLst/>
          </a:prstGeom>
        </p:spPr>
      </p:pic>
      <p:pic>
        <p:nvPicPr>
          <p:cNvPr id="19" name="Picture 18" descr="Chart, treemap chart&#10;&#10;Description automatically generated">
            <a:extLst>
              <a:ext uri="{FF2B5EF4-FFF2-40B4-BE49-F238E27FC236}">
                <a16:creationId xmlns:a16="http://schemas.microsoft.com/office/drawing/2014/main" id="{695F08DD-EDFD-5142-B903-A267D8976B41}"/>
              </a:ext>
            </a:extLst>
          </p:cNvPr>
          <p:cNvPicPr>
            <a:picLocks noChangeAspect="1"/>
          </p:cNvPicPr>
          <p:nvPr/>
        </p:nvPicPr>
        <p:blipFill>
          <a:blip r:embed="rId5"/>
          <a:stretch>
            <a:fillRect/>
          </a:stretch>
        </p:blipFill>
        <p:spPr>
          <a:xfrm>
            <a:off x="6870604" y="3062826"/>
            <a:ext cx="1808763" cy="973444"/>
          </a:xfrm>
          <a:prstGeom prst="rect">
            <a:avLst/>
          </a:prstGeom>
        </p:spPr>
      </p:pic>
      <p:cxnSp>
        <p:nvCxnSpPr>
          <p:cNvPr id="42" name="Straight Arrow Connector 41">
            <a:extLst>
              <a:ext uri="{FF2B5EF4-FFF2-40B4-BE49-F238E27FC236}">
                <a16:creationId xmlns:a16="http://schemas.microsoft.com/office/drawing/2014/main" id="{E1E8CB13-8815-E944-841C-3C46607CE989}"/>
              </a:ext>
            </a:extLst>
          </p:cNvPr>
          <p:cNvCxnSpPr>
            <a:cxnSpLocks/>
          </p:cNvCxnSpPr>
          <p:nvPr/>
        </p:nvCxnSpPr>
        <p:spPr>
          <a:xfrm>
            <a:off x="6620430" y="3167982"/>
            <a:ext cx="203633"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A512A3F0-DCE8-4F46-B3B9-AA122DF1A43F}"/>
              </a:ext>
            </a:extLst>
          </p:cNvPr>
          <p:cNvSpPr txBox="1"/>
          <p:nvPr/>
        </p:nvSpPr>
        <p:spPr>
          <a:xfrm>
            <a:off x="4775807" y="4127905"/>
            <a:ext cx="1575639" cy="138499"/>
          </a:xfrm>
          <a:prstGeom prst="rect">
            <a:avLst/>
          </a:prstGeom>
          <a:noFill/>
        </p:spPr>
        <p:txBody>
          <a:bodyPr wrap="square" lIns="0" tIns="0" rIns="0" bIns="0" rtlCol="0" anchor="t">
            <a:spAutoFit/>
          </a:bodyPr>
          <a:lstStyle/>
          <a:p>
            <a:pPr>
              <a:spcAft>
                <a:spcPts val="600"/>
              </a:spcAft>
            </a:pPr>
            <a:r>
              <a:rPr lang="en-US" sz="900" i="1" dirty="0">
                <a:solidFill>
                  <a:schemeClr val="accent2"/>
                </a:solidFill>
                <a:latin typeface="Sherman Sans Book Italic" pitchFamily="2" charset="77"/>
                <a:ea typeface="Sherman Sans Book Italic" pitchFamily="2" charset="77"/>
              </a:rPr>
              <a:t>before (default line spacing)</a:t>
            </a:r>
          </a:p>
        </p:txBody>
      </p:sp>
      <p:sp>
        <p:nvSpPr>
          <p:cNvPr id="49" name="TextBox 48">
            <a:extLst>
              <a:ext uri="{FF2B5EF4-FFF2-40B4-BE49-F238E27FC236}">
                <a16:creationId xmlns:a16="http://schemas.microsoft.com/office/drawing/2014/main" id="{013255A3-9E07-BE43-8997-6CED2DF3E200}"/>
              </a:ext>
            </a:extLst>
          </p:cNvPr>
          <p:cNvSpPr txBox="1"/>
          <p:nvPr/>
        </p:nvSpPr>
        <p:spPr>
          <a:xfrm>
            <a:off x="6870604" y="4127905"/>
            <a:ext cx="1575639" cy="138499"/>
          </a:xfrm>
          <a:prstGeom prst="rect">
            <a:avLst/>
          </a:prstGeom>
          <a:noFill/>
        </p:spPr>
        <p:txBody>
          <a:bodyPr wrap="square" lIns="0" tIns="0" rIns="0" bIns="0" rtlCol="0" anchor="t">
            <a:spAutoFit/>
          </a:bodyPr>
          <a:lstStyle/>
          <a:p>
            <a:pPr>
              <a:spcAft>
                <a:spcPts val="600"/>
              </a:spcAft>
            </a:pPr>
            <a:r>
              <a:rPr lang="en-US" sz="900" i="1" dirty="0">
                <a:solidFill>
                  <a:schemeClr val="accent2"/>
                </a:solidFill>
                <a:latin typeface="Sherman Sans Book Italic" pitchFamily="2" charset="77"/>
                <a:ea typeface="Sherman Sans Book Italic" pitchFamily="2" charset="77"/>
              </a:rPr>
              <a:t>after (1.5 line spacing)</a:t>
            </a:r>
          </a:p>
        </p:txBody>
      </p:sp>
      <p:sp>
        <p:nvSpPr>
          <p:cNvPr id="21" name="Text Placeholder 3">
            <a:extLst>
              <a:ext uri="{FF2B5EF4-FFF2-40B4-BE49-F238E27FC236}">
                <a16:creationId xmlns:a16="http://schemas.microsoft.com/office/drawing/2014/main" id="{617E138E-B47F-B74A-8B23-FEA7BF416D10}"/>
              </a:ext>
            </a:extLst>
          </p:cNvPr>
          <p:cNvSpPr>
            <a:spLocks noGrp="1"/>
          </p:cNvSpPr>
          <p:nvPr>
            <p:ph type="body" sz="quarter" idx="10"/>
          </p:nvPr>
        </p:nvSpPr>
        <p:spPr>
          <a:xfrm>
            <a:off x="457200" y="4768596"/>
            <a:ext cx="8229600" cy="210312"/>
          </a:xfrm>
        </p:spPr>
        <p:txBody>
          <a:bodyPr anchor="ctr">
            <a:normAutofit fontScale="62500" lnSpcReduction="20000"/>
          </a:bodyPr>
          <a:lstStyle/>
          <a:p>
            <a:pPr lvl="3"/>
            <a:r>
              <a:rPr lang="en-US" b="1" dirty="0">
                <a:solidFill>
                  <a:schemeClr val="tx2"/>
                </a:solidFill>
                <a:latin typeface="Sherman Sans Bold" pitchFamily="2" charset="77"/>
                <a:ea typeface="Sherman Sans Bold" pitchFamily="2" charset="77"/>
              </a:rPr>
              <a:t>NOTE: </a:t>
            </a:r>
            <a:r>
              <a:rPr lang="en-US" dirty="0">
                <a:solidFill>
                  <a:schemeClr val="bg1"/>
                </a:solidFill>
              </a:rPr>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6">
                  <a:extLst>
                    <a:ext uri="{A12FA001-AC4F-418D-AE19-62706E023703}">
                      <ahyp:hlinkClr xmlns:ahyp="http://schemas.microsoft.com/office/drawing/2018/hyperlinkcolor" val="tx"/>
                    </a:ext>
                  </a:extLst>
                </a:hlinkClick>
              </a:rPr>
              <a:t>answers.syr.edu</a:t>
            </a:r>
            <a:r>
              <a:rPr lang="en-US" dirty="0">
                <a:solidFill>
                  <a:schemeClr val="bg1"/>
                </a:solidFill>
              </a:rPr>
              <a:t>. </a:t>
            </a:r>
          </a:p>
        </p:txBody>
      </p:sp>
    </p:spTree>
    <p:extLst>
      <p:ext uri="{BB962C8B-B14F-4D97-AF65-F5344CB8AC3E}">
        <p14:creationId xmlns:p14="http://schemas.microsoft.com/office/powerpoint/2010/main" val="3951650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FECFF-EC23-7B43-B5E2-72C7774842D0}"/>
              </a:ext>
            </a:extLst>
          </p:cNvPr>
          <p:cNvSpPr>
            <a:spLocks noGrp="1"/>
          </p:cNvSpPr>
          <p:nvPr>
            <p:ph type="title"/>
          </p:nvPr>
        </p:nvSpPr>
        <p:spPr>
          <a:xfrm>
            <a:off x="457200" y="522936"/>
            <a:ext cx="8229600" cy="364502"/>
          </a:xfrm>
        </p:spPr>
        <p:txBody>
          <a:bodyPr anchor="ctr">
            <a:noAutofit/>
          </a:bodyPr>
          <a:lstStyle/>
          <a:p>
            <a:pPr>
              <a:lnSpc>
                <a:spcPct val="100000"/>
              </a:lnSpc>
            </a:pPr>
            <a:r>
              <a:rPr lang="en-US" sz="3200" dirty="0">
                <a:latin typeface="Sherman Sans Book" pitchFamily="2" charset="77"/>
                <a:ea typeface="Sherman Sans Book" pitchFamily="2" charset="77"/>
              </a:rPr>
              <a:t>Color:</a:t>
            </a:r>
          </a:p>
        </p:txBody>
      </p:sp>
      <p:sp>
        <p:nvSpPr>
          <p:cNvPr id="14" name="Content Placeholder 7">
            <a:extLst>
              <a:ext uri="{FF2B5EF4-FFF2-40B4-BE49-F238E27FC236}">
                <a16:creationId xmlns:a16="http://schemas.microsoft.com/office/drawing/2014/main" id="{E7C06F99-4FBA-344F-8A1B-E0BC9AC978DE}"/>
              </a:ext>
            </a:extLst>
          </p:cNvPr>
          <p:cNvSpPr>
            <a:spLocks noGrp="1"/>
          </p:cNvSpPr>
          <p:nvPr>
            <p:ph idx="1"/>
          </p:nvPr>
        </p:nvSpPr>
        <p:spPr>
          <a:xfrm>
            <a:off x="457198" y="1289020"/>
            <a:ext cx="3301141" cy="2242937"/>
          </a:xfrm>
        </p:spPr>
        <p:txBody>
          <a:bodyPr>
            <a:noAutofit/>
          </a:bodyPr>
          <a:lstStyle/>
          <a:p>
            <a:pPr fontAlgn="base">
              <a:lnSpc>
                <a:spcPct val="100000"/>
              </a:lnSpc>
              <a:spcAft>
                <a:spcPts val="600"/>
              </a:spcAft>
            </a:pPr>
            <a:r>
              <a:rPr lang="en-US" sz="1400" dirty="0">
                <a:latin typeface="Sherman Sans Book" pitchFamily="2" charset="77"/>
                <a:ea typeface="Sherman Sans Book" pitchFamily="2" charset="77"/>
              </a:rPr>
              <a:t>Approved Syracuse University brand colors are set up as the theme colors for the templates in this deck. Please use our brand colors exclusively in all of your designs. Theme colors can be found in PowerPoint’s color selection menus, such as in the “Font Color” menu in this example:</a:t>
            </a:r>
          </a:p>
        </p:txBody>
      </p:sp>
      <p:pic>
        <p:nvPicPr>
          <p:cNvPr id="11" name="Picture 10">
            <a:extLst>
              <a:ext uri="{FF2B5EF4-FFF2-40B4-BE49-F238E27FC236}">
                <a16:creationId xmlns:a16="http://schemas.microsoft.com/office/drawing/2014/main" id="{0EAC9D55-545F-AF4D-B76A-E02FA9CF59F1}"/>
              </a:ext>
            </a:extLst>
          </p:cNvPr>
          <p:cNvPicPr>
            <a:picLocks noChangeAspect="1"/>
          </p:cNvPicPr>
          <p:nvPr/>
        </p:nvPicPr>
        <p:blipFill>
          <a:blip r:embed="rId2"/>
          <a:srcRect/>
          <a:stretch/>
        </p:blipFill>
        <p:spPr>
          <a:xfrm>
            <a:off x="4571999" y="1334852"/>
            <a:ext cx="4114800" cy="2552700"/>
          </a:xfrm>
          <a:prstGeom prst="rect">
            <a:avLst/>
          </a:prstGeom>
        </p:spPr>
      </p:pic>
      <p:sp>
        <p:nvSpPr>
          <p:cNvPr id="12" name="Oval 11">
            <a:extLst>
              <a:ext uri="{FF2B5EF4-FFF2-40B4-BE49-F238E27FC236}">
                <a16:creationId xmlns:a16="http://schemas.microsoft.com/office/drawing/2014/main" id="{9BCA1885-4E1B-2944-814E-ACAD60D262EA}"/>
              </a:ext>
            </a:extLst>
          </p:cNvPr>
          <p:cNvSpPr/>
          <p:nvPr/>
        </p:nvSpPr>
        <p:spPr>
          <a:xfrm>
            <a:off x="6973174" y="1691920"/>
            <a:ext cx="404848" cy="286185"/>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308E1B1A-8DF3-9F4E-9E14-4556A1A0FF2C}"/>
              </a:ext>
            </a:extLst>
          </p:cNvPr>
          <p:cNvSpPr/>
          <p:nvPr/>
        </p:nvSpPr>
        <p:spPr>
          <a:xfrm>
            <a:off x="6893668" y="1978104"/>
            <a:ext cx="1887165" cy="446187"/>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3">
            <a:extLst>
              <a:ext uri="{FF2B5EF4-FFF2-40B4-BE49-F238E27FC236}">
                <a16:creationId xmlns:a16="http://schemas.microsoft.com/office/drawing/2014/main" id="{FA87026F-33F0-E346-8E17-A2300223CCAE}"/>
              </a:ext>
            </a:extLst>
          </p:cNvPr>
          <p:cNvSpPr>
            <a:spLocks noGrp="1"/>
          </p:cNvSpPr>
          <p:nvPr>
            <p:ph type="body" sz="quarter" idx="10"/>
          </p:nvPr>
        </p:nvSpPr>
        <p:spPr>
          <a:xfrm>
            <a:off x="457200" y="4768596"/>
            <a:ext cx="8229600" cy="210312"/>
          </a:xfrm>
        </p:spPr>
        <p:txBody>
          <a:bodyPr anchor="ctr">
            <a:normAutofit fontScale="62500" lnSpcReduction="20000"/>
          </a:bodyPr>
          <a:lstStyle/>
          <a:p>
            <a:pPr lvl="3"/>
            <a:r>
              <a:rPr lang="en-US" b="1" dirty="0">
                <a:solidFill>
                  <a:schemeClr val="tx2"/>
                </a:solidFill>
                <a:latin typeface="Sherman Sans Bold" pitchFamily="2" charset="77"/>
                <a:ea typeface="Sherman Sans Bold" pitchFamily="2" charset="77"/>
              </a:rPr>
              <a:t>NOTE: </a:t>
            </a:r>
            <a:r>
              <a:rPr lang="en-US" dirty="0">
                <a:solidFill>
                  <a:schemeClr val="bg1"/>
                </a:solidFill>
              </a:rPr>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3">
                  <a:extLst>
                    <a:ext uri="{A12FA001-AC4F-418D-AE19-62706E023703}">
                      <ahyp:hlinkClr xmlns:ahyp="http://schemas.microsoft.com/office/drawing/2018/hyperlinkcolor" val="tx"/>
                    </a:ext>
                  </a:extLst>
                </a:hlinkClick>
              </a:rPr>
              <a:t>answers.syr.edu</a:t>
            </a:r>
            <a:r>
              <a:rPr lang="en-US" dirty="0">
                <a:solidFill>
                  <a:schemeClr val="bg1"/>
                </a:solidFill>
              </a:rPr>
              <a:t>. </a:t>
            </a:r>
          </a:p>
        </p:txBody>
      </p:sp>
    </p:spTree>
    <p:extLst>
      <p:ext uri="{BB962C8B-B14F-4D97-AF65-F5344CB8AC3E}">
        <p14:creationId xmlns:p14="http://schemas.microsoft.com/office/powerpoint/2010/main" val="2564469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FECFF-EC23-7B43-B5E2-72C7774842D0}"/>
              </a:ext>
            </a:extLst>
          </p:cNvPr>
          <p:cNvSpPr>
            <a:spLocks noGrp="1"/>
          </p:cNvSpPr>
          <p:nvPr>
            <p:ph type="title"/>
          </p:nvPr>
        </p:nvSpPr>
        <p:spPr>
          <a:xfrm>
            <a:off x="457200" y="522936"/>
            <a:ext cx="8229600" cy="364502"/>
          </a:xfrm>
        </p:spPr>
        <p:txBody>
          <a:bodyPr anchor="ctr">
            <a:noAutofit/>
          </a:bodyPr>
          <a:lstStyle/>
          <a:p>
            <a:pPr>
              <a:lnSpc>
                <a:spcPct val="100000"/>
              </a:lnSpc>
            </a:pPr>
            <a:r>
              <a:rPr lang="en-US" sz="3200" dirty="0">
                <a:latin typeface="Sherman Sans Book" pitchFamily="2" charset="77"/>
                <a:ea typeface="Sherman Sans Book" pitchFamily="2" charset="77"/>
              </a:rPr>
              <a:t>Important Information About Accessibility:</a:t>
            </a:r>
          </a:p>
        </p:txBody>
      </p:sp>
      <p:sp>
        <p:nvSpPr>
          <p:cNvPr id="14" name="Content Placeholder 7">
            <a:extLst>
              <a:ext uri="{FF2B5EF4-FFF2-40B4-BE49-F238E27FC236}">
                <a16:creationId xmlns:a16="http://schemas.microsoft.com/office/drawing/2014/main" id="{A7F789F0-23D1-C949-83D3-B6EFDAF1EF00}"/>
              </a:ext>
            </a:extLst>
          </p:cNvPr>
          <p:cNvSpPr>
            <a:spLocks noGrp="1"/>
          </p:cNvSpPr>
          <p:nvPr>
            <p:ph idx="1"/>
          </p:nvPr>
        </p:nvSpPr>
        <p:spPr>
          <a:xfrm>
            <a:off x="457199" y="1289019"/>
            <a:ext cx="5990096" cy="2953309"/>
          </a:xfrm>
        </p:spPr>
        <p:txBody>
          <a:bodyPr>
            <a:noAutofit/>
          </a:bodyPr>
          <a:lstStyle/>
          <a:p>
            <a:pPr fontAlgn="base">
              <a:lnSpc>
                <a:spcPct val="100000"/>
              </a:lnSpc>
              <a:spcBef>
                <a:spcPts val="0"/>
              </a:spcBef>
              <a:spcAft>
                <a:spcPts val="1200"/>
              </a:spcAft>
            </a:pPr>
            <a:r>
              <a:rPr lang="en-US" sz="1400" dirty="0">
                <a:latin typeface="Sherman Sans Book" pitchFamily="2" charset="77"/>
                <a:ea typeface="Sherman Sans Book" pitchFamily="2" charset="77"/>
              </a:rPr>
              <a:t>At Syracuse University, each of us is actively shaping an education and environment that is innovative, impactful and inclusive.</a:t>
            </a:r>
          </a:p>
          <a:p>
            <a:pPr fontAlgn="base">
              <a:lnSpc>
                <a:spcPct val="100000"/>
              </a:lnSpc>
              <a:spcBef>
                <a:spcPts val="0"/>
              </a:spcBef>
              <a:spcAft>
                <a:spcPts val="1200"/>
              </a:spcAft>
            </a:pPr>
            <a:r>
              <a:rPr lang="en-US" sz="1400" dirty="0">
                <a:latin typeface="Sherman Sans Book" pitchFamily="2" charset="77"/>
                <a:ea typeface="Sherman Sans Book" pitchFamily="2" charset="77"/>
              </a:rPr>
              <a:t>When choosing colors for your digital signage designs, always prioritize visibility and legibility by ensuring sufficient contrast. Font sizes and weights also play a crucial role </a:t>
            </a:r>
            <a:br>
              <a:rPr lang="en-US" sz="1400" dirty="0">
                <a:latin typeface="Sherman Sans Book" pitchFamily="2" charset="77"/>
                <a:ea typeface="Sherman Sans Book" pitchFamily="2" charset="77"/>
              </a:rPr>
            </a:br>
            <a:r>
              <a:rPr lang="en-US" sz="1400" dirty="0">
                <a:latin typeface="Sherman Sans Book" pitchFamily="2" charset="77"/>
                <a:ea typeface="Sherman Sans Book" pitchFamily="2" charset="77"/>
              </a:rPr>
              <a:t>in legibility, which is why our layouts feature large bold typography. </a:t>
            </a:r>
          </a:p>
          <a:p>
            <a:pPr fontAlgn="base">
              <a:lnSpc>
                <a:spcPct val="100000"/>
              </a:lnSpc>
              <a:spcBef>
                <a:spcPts val="0"/>
              </a:spcBef>
              <a:spcAft>
                <a:spcPts val="1200"/>
              </a:spcAft>
            </a:pPr>
            <a:r>
              <a:rPr lang="en-US" sz="1400" dirty="0">
                <a:latin typeface="Sherman Sans Book" pitchFamily="2" charset="77"/>
                <a:ea typeface="Sherman Sans Book" pitchFamily="2" charset="77"/>
              </a:rPr>
              <a:t>For digital signage, we recommend that text be sufficiently large that someone quickly walking by can read it from a distance.</a:t>
            </a:r>
          </a:p>
          <a:p>
            <a:pPr fontAlgn="base">
              <a:lnSpc>
                <a:spcPct val="100000"/>
              </a:lnSpc>
              <a:spcBef>
                <a:spcPts val="0"/>
              </a:spcBef>
              <a:spcAft>
                <a:spcPts val="1200"/>
              </a:spcAft>
            </a:pPr>
            <a:r>
              <a:rPr lang="en-US" sz="1200" b="1" dirty="0">
                <a:solidFill>
                  <a:schemeClr val="accent2"/>
                </a:solidFill>
              </a:rPr>
              <a:t>PLEASE NOTE: These templates may only be used to create </a:t>
            </a:r>
            <a:r>
              <a:rPr lang="en-US" sz="1200" b="1" u="sng" dirty="0">
                <a:solidFill>
                  <a:schemeClr val="accent2"/>
                </a:solidFill>
              </a:rPr>
              <a:t>digital signage</a:t>
            </a:r>
            <a:r>
              <a:rPr lang="en-US" sz="1200" b="1" dirty="0">
                <a:solidFill>
                  <a:schemeClr val="accent2"/>
                </a:solidFill>
              </a:rPr>
              <a:t>. Artwork created with these templates should not be uploaded to the web or distributed in any medium other than digital signs. These templates, by default, are not set up with accessibility features for screen readers or other assistive devices and therefore do not meet web accessibility standards.</a:t>
            </a:r>
          </a:p>
        </p:txBody>
      </p:sp>
      <p:sp>
        <p:nvSpPr>
          <p:cNvPr id="8" name="Text Placeholder 3">
            <a:extLst>
              <a:ext uri="{FF2B5EF4-FFF2-40B4-BE49-F238E27FC236}">
                <a16:creationId xmlns:a16="http://schemas.microsoft.com/office/drawing/2014/main" id="{2FD730B3-9D0F-6D45-BAAA-D29875CA9760}"/>
              </a:ext>
            </a:extLst>
          </p:cNvPr>
          <p:cNvSpPr>
            <a:spLocks noGrp="1"/>
          </p:cNvSpPr>
          <p:nvPr>
            <p:ph type="body" sz="quarter" idx="10"/>
          </p:nvPr>
        </p:nvSpPr>
        <p:spPr>
          <a:xfrm>
            <a:off x="457200" y="4768596"/>
            <a:ext cx="8229600" cy="210312"/>
          </a:xfrm>
        </p:spPr>
        <p:txBody>
          <a:bodyPr anchor="ctr">
            <a:normAutofit fontScale="62500" lnSpcReduction="20000"/>
          </a:bodyPr>
          <a:lstStyle/>
          <a:p>
            <a:pPr lvl="3"/>
            <a:r>
              <a:rPr lang="en-US" b="1" dirty="0">
                <a:solidFill>
                  <a:schemeClr val="tx2"/>
                </a:solidFill>
                <a:latin typeface="Sherman Sans Bold" pitchFamily="2" charset="77"/>
                <a:ea typeface="Sherman Sans Bold" pitchFamily="2" charset="77"/>
              </a:rPr>
              <a:t>NOTE: </a:t>
            </a:r>
            <a:r>
              <a:rPr lang="en-US" dirty="0">
                <a:solidFill>
                  <a:schemeClr val="bg1"/>
                </a:solidFill>
              </a:rPr>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solidFill>
                  <a:schemeClr val="bg1"/>
                </a:solidFill>
              </a:rPr>
              <a:t>. </a:t>
            </a:r>
          </a:p>
        </p:txBody>
      </p:sp>
    </p:spTree>
    <p:extLst>
      <p:ext uri="{BB962C8B-B14F-4D97-AF65-F5344CB8AC3E}">
        <p14:creationId xmlns:p14="http://schemas.microsoft.com/office/powerpoint/2010/main" val="2569864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FECFF-EC23-7B43-B5E2-72C7774842D0}"/>
              </a:ext>
            </a:extLst>
          </p:cNvPr>
          <p:cNvSpPr>
            <a:spLocks noGrp="1"/>
          </p:cNvSpPr>
          <p:nvPr>
            <p:ph type="title"/>
          </p:nvPr>
        </p:nvSpPr>
        <p:spPr>
          <a:xfrm>
            <a:off x="457200" y="522936"/>
            <a:ext cx="8229600" cy="364502"/>
          </a:xfrm>
        </p:spPr>
        <p:txBody>
          <a:bodyPr anchor="ctr">
            <a:noAutofit/>
          </a:bodyPr>
          <a:lstStyle/>
          <a:p>
            <a:pPr>
              <a:lnSpc>
                <a:spcPct val="100000"/>
              </a:lnSpc>
            </a:pPr>
            <a:r>
              <a:rPr lang="en-US" sz="3200" dirty="0">
                <a:latin typeface="Sherman Sans Book" pitchFamily="2" charset="77"/>
                <a:ea typeface="Sherman Sans Book" pitchFamily="2" charset="77"/>
              </a:rPr>
              <a:t>Color Accessibility:</a:t>
            </a:r>
          </a:p>
        </p:txBody>
      </p:sp>
      <p:sp>
        <p:nvSpPr>
          <p:cNvPr id="14" name="Content Placeholder 7">
            <a:extLst>
              <a:ext uri="{FF2B5EF4-FFF2-40B4-BE49-F238E27FC236}">
                <a16:creationId xmlns:a16="http://schemas.microsoft.com/office/drawing/2014/main" id="{A7F789F0-23D1-C949-83D3-B6EFDAF1EF00}"/>
              </a:ext>
            </a:extLst>
          </p:cNvPr>
          <p:cNvSpPr>
            <a:spLocks noGrp="1"/>
          </p:cNvSpPr>
          <p:nvPr>
            <p:ph idx="1"/>
          </p:nvPr>
        </p:nvSpPr>
        <p:spPr>
          <a:xfrm>
            <a:off x="457198" y="1312744"/>
            <a:ext cx="7834395" cy="283749"/>
          </a:xfrm>
        </p:spPr>
        <p:txBody>
          <a:bodyPr>
            <a:noAutofit/>
          </a:bodyPr>
          <a:lstStyle/>
          <a:p>
            <a:pPr fontAlgn="base">
              <a:lnSpc>
                <a:spcPct val="100000"/>
              </a:lnSpc>
              <a:spcAft>
                <a:spcPts val="600"/>
              </a:spcAft>
            </a:pPr>
            <a:r>
              <a:rPr lang="en-US" sz="1400" dirty="0">
                <a:latin typeface="Sherman Sans Book" pitchFamily="2" charset="77"/>
                <a:ea typeface="Sherman Sans Book" pitchFamily="2" charset="77"/>
              </a:rPr>
              <a:t>The following examples show approved color combinations that meet Syracuse University’s accessibility standards. </a:t>
            </a:r>
          </a:p>
        </p:txBody>
      </p:sp>
      <p:sp>
        <p:nvSpPr>
          <p:cNvPr id="5" name="Content Placeholder 2">
            <a:extLst>
              <a:ext uri="{FF2B5EF4-FFF2-40B4-BE49-F238E27FC236}">
                <a16:creationId xmlns:a16="http://schemas.microsoft.com/office/drawing/2014/main" id="{1A85A5DE-5F54-EF4B-935C-72F8D0ADA103}"/>
              </a:ext>
            </a:extLst>
          </p:cNvPr>
          <p:cNvSpPr txBox="1">
            <a:spLocks/>
          </p:cNvSpPr>
          <p:nvPr/>
        </p:nvSpPr>
        <p:spPr>
          <a:xfrm>
            <a:off x="457200" y="1630280"/>
            <a:ext cx="2459736" cy="545805"/>
          </a:xfrm>
          <a:prstGeom prst="rect">
            <a:avLst/>
          </a:prstGeom>
        </p:spPr>
        <p:txBody>
          <a:bodyPr lIns="0" rIns="0" anchor="ctr">
            <a:normAutofit/>
          </a:bodyPr>
          <a:lstStyle>
            <a:lvl1pPr marL="228600" indent="-228600" algn="l" defTabSz="914400" rtl="0" eaLnBrk="1" latinLnBrk="0" hangingPunct="1">
              <a:lnSpc>
                <a:spcPct val="90000"/>
              </a:lnSpc>
              <a:spcBef>
                <a:spcPts val="0"/>
              </a:spcBef>
              <a:spcAft>
                <a:spcPts val="1200"/>
              </a:spcAft>
              <a:buClr>
                <a:schemeClr val="tx2"/>
              </a:buClr>
              <a:buFont typeface="Arial" panose="020B0604020202020204" pitchFamily="34" charset="0"/>
              <a:buChar char="•"/>
              <a:defRPr sz="2800" kern="1200">
                <a:solidFill>
                  <a:schemeClr val="tx1"/>
                </a:solidFill>
                <a:latin typeface="Sherman Sans Book" pitchFamily="2" charset="77"/>
                <a:ea typeface="Sherman Sans Book" pitchFamily="2" charset="77"/>
                <a:cs typeface="+mn-cs"/>
              </a:defRPr>
            </a:lvl1pPr>
            <a:lvl2pPr marL="685800" indent="-228600" algn="l" defTabSz="914400" rtl="0" eaLnBrk="1" latinLnBrk="0" hangingPunct="1">
              <a:lnSpc>
                <a:spcPct val="90000"/>
              </a:lnSpc>
              <a:spcBef>
                <a:spcPts val="0"/>
              </a:spcBef>
              <a:spcAft>
                <a:spcPts val="1200"/>
              </a:spcAft>
              <a:buClr>
                <a:schemeClr val="tx2"/>
              </a:buClr>
              <a:buFont typeface="System Font Regular"/>
              <a:buChar char="–"/>
              <a:defRPr sz="2400" kern="1200">
                <a:solidFill>
                  <a:schemeClr val="tx1"/>
                </a:solidFill>
                <a:latin typeface="Sherman Sans Book" pitchFamily="2" charset="77"/>
                <a:ea typeface="Sherman Sans Book" pitchFamily="2" charset="77"/>
                <a:cs typeface="+mn-cs"/>
              </a:defRPr>
            </a:lvl2pPr>
            <a:lvl3pPr marL="1143000" indent="-228600" algn="l" defTabSz="914400" rtl="0" eaLnBrk="1" latinLnBrk="0" hangingPunct="1">
              <a:lnSpc>
                <a:spcPct val="90000"/>
              </a:lnSpc>
              <a:spcBef>
                <a:spcPts val="0"/>
              </a:spcBef>
              <a:spcAft>
                <a:spcPts val="1200"/>
              </a:spcAft>
              <a:buClr>
                <a:schemeClr val="accent1"/>
              </a:buClr>
              <a:buFont typeface="Wingdings" pitchFamily="2" charset="2"/>
              <a:buChar char="§"/>
              <a:defRPr sz="2400" kern="1200">
                <a:solidFill>
                  <a:schemeClr val="tx1"/>
                </a:solidFill>
                <a:latin typeface="Sherman Sans Book" pitchFamily="2" charset="77"/>
                <a:ea typeface="Sherman Sans Book" pitchFamily="2" charset="77"/>
                <a:cs typeface="+mn-cs"/>
              </a:defRPr>
            </a:lvl3pPr>
            <a:lvl4pPr marL="1600200" indent="-228600" algn="l" defTabSz="914400" rtl="0" eaLnBrk="1" latinLnBrk="0" hangingPunct="1">
              <a:lnSpc>
                <a:spcPct val="90000"/>
              </a:lnSpc>
              <a:spcBef>
                <a:spcPts val="0"/>
              </a:spcBef>
              <a:spcAft>
                <a:spcPts val="1200"/>
              </a:spcAft>
              <a:buClr>
                <a:schemeClr val="accent1"/>
              </a:buClr>
              <a:buFont typeface="System Font Regular"/>
              <a:buChar char="–"/>
              <a:defRPr sz="2000" kern="1200">
                <a:solidFill>
                  <a:schemeClr val="tx1"/>
                </a:solidFill>
                <a:latin typeface="Sherman Sans Book" pitchFamily="2" charset="77"/>
                <a:ea typeface="Sherman Sans Book" pitchFamily="2" charset="77"/>
                <a:cs typeface="+mn-cs"/>
              </a:defRPr>
            </a:lvl4pPr>
            <a:lvl5pPr marL="2057400" indent="-228600" algn="l" defTabSz="914400" rtl="0" eaLnBrk="1" latinLnBrk="0" hangingPunct="1">
              <a:lnSpc>
                <a:spcPct val="90000"/>
              </a:lnSpc>
              <a:spcBef>
                <a:spcPts val="0"/>
              </a:spcBef>
              <a:spcAft>
                <a:spcPts val="1200"/>
              </a:spcAft>
              <a:buClrTx/>
              <a:buFont typeface="Arial" panose="020B0604020202020204" pitchFamily="34" charset="0"/>
              <a:buChar char="•"/>
              <a:defRPr sz="2000" kern="1200">
                <a:solidFill>
                  <a:schemeClr val="tx1"/>
                </a:solidFill>
                <a:latin typeface="Sherman Sans Book" pitchFamily="2" charset="77"/>
                <a:ea typeface="Sherman Sans Book" pitchFamily="2" charset="7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0E54"/>
                </a:solidFill>
                <a:latin typeface="Sherman Sans Bold" pitchFamily="2" charset="77"/>
                <a:ea typeface="Sherman Sans Bold" pitchFamily="2" charset="77"/>
                <a:cs typeface="Verdana" panose="020B0604030504040204" pitchFamily="34" charset="0"/>
              </a:rPr>
              <a:t>Primary Colors</a:t>
            </a:r>
            <a:br>
              <a:rPr lang="en-US" sz="1200" dirty="0">
                <a:solidFill>
                  <a:srgbClr val="000E54"/>
                </a:solidFill>
                <a:cs typeface="Verdana" panose="020B0604030504040204" pitchFamily="34" charset="0"/>
              </a:rPr>
            </a:br>
            <a:r>
              <a:rPr lang="en-US" sz="1200" dirty="0">
                <a:solidFill>
                  <a:srgbClr val="000E54"/>
                </a:solidFill>
                <a:cs typeface="Verdana" panose="020B0604030504040204" pitchFamily="34" charset="0"/>
              </a:rPr>
              <a:t>Extra large size text</a:t>
            </a:r>
            <a:endParaRPr lang="en-US" sz="1200" dirty="0">
              <a:cs typeface="Verdana" panose="020B0604030504040204" pitchFamily="34" charset="0"/>
            </a:endParaRPr>
          </a:p>
        </p:txBody>
      </p:sp>
      <p:sp>
        <p:nvSpPr>
          <p:cNvPr id="6" name="Rectangle 3" descr="Text in this box is presented at 72 point size, bold, and in Syracuse University Orange on a white background." title="Example 1">
            <a:extLst>
              <a:ext uri="{FF2B5EF4-FFF2-40B4-BE49-F238E27FC236}">
                <a16:creationId xmlns:a16="http://schemas.microsoft.com/office/drawing/2014/main" id="{30DA26FA-64DA-E947-B290-A9F691C1BFAF}"/>
              </a:ext>
            </a:extLst>
          </p:cNvPr>
          <p:cNvSpPr/>
          <p:nvPr/>
        </p:nvSpPr>
        <p:spPr>
          <a:xfrm>
            <a:off x="457198" y="2211861"/>
            <a:ext cx="3395989" cy="1046300"/>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2"/>
                </a:solidFill>
                <a:latin typeface="Sherman Sans Bold" pitchFamily="2" charset="77"/>
                <a:ea typeface="Sherman Sans Bold" pitchFamily="2" charset="77"/>
                <a:cs typeface="Verdana" panose="020B0604030504040204" pitchFamily="34" charset="0"/>
              </a:rPr>
              <a:t>Go ahead.</a:t>
            </a:r>
          </a:p>
        </p:txBody>
      </p:sp>
      <p:sp>
        <p:nvSpPr>
          <p:cNvPr id="8" name="Rectangle 5" descr="Text in this box is presented at 72 point size, bold, and in white on a Syracuse University Orange background." title="Example 2">
            <a:extLst>
              <a:ext uri="{FF2B5EF4-FFF2-40B4-BE49-F238E27FC236}">
                <a16:creationId xmlns:a16="http://schemas.microsoft.com/office/drawing/2014/main" id="{4CE70355-0681-984F-BCAB-4D7BA03D52D5}"/>
              </a:ext>
            </a:extLst>
          </p:cNvPr>
          <p:cNvSpPr/>
          <p:nvPr/>
        </p:nvSpPr>
        <p:spPr>
          <a:xfrm>
            <a:off x="457198" y="3291949"/>
            <a:ext cx="3395989" cy="1046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b="1" dirty="0">
                <a:solidFill>
                  <a:schemeClr val="bg1"/>
                </a:solidFill>
                <a:latin typeface="Sherman Sans Bold" pitchFamily="2" charset="77"/>
                <a:ea typeface="Sherman Sans Bold" pitchFamily="2" charset="77"/>
                <a:cs typeface="Verdana" panose="020B0604030504040204" pitchFamily="34" charset="0"/>
              </a:rPr>
              <a:t>Go ahead.</a:t>
            </a:r>
          </a:p>
        </p:txBody>
      </p:sp>
      <p:sp>
        <p:nvSpPr>
          <p:cNvPr id="10" name="Content Placeholder 2">
            <a:extLst>
              <a:ext uri="{FF2B5EF4-FFF2-40B4-BE49-F238E27FC236}">
                <a16:creationId xmlns:a16="http://schemas.microsoft.com/office/drawing/2014/main" id="{583CDCD7-1CDB-DA4C-A3E9-678FB0307D16}"/>
              </a:ext>
            </a:extLst>
          </p:cNvPr>
          <p:cNvSpPr txBox="1">
            <a:spLocks/>
          </p:cNvSpPr>
          <p:nvPr/>
        </p:nvSpPr>
        <p:spPr>
          <a:xfrm>
            <a:off x="4310385" y="1630280"/>
            <a:ext cx="2459736" cy="545805"/>
          </a:xfrm>
          <a:prstGeom prst="rect">
            <a:avLst/>
          </a:prstGeom>
        </p:spPr>
        <p:txBody>
          <a:bodyPr lIns="0" rIns="0" anchor="ctr">
            <a:normAutofit/>
          </a:bodyPr>
          <a:lstStyle>
            <a:lvl1pPr marL="228600" indent="-228600" algn="l" defTabSz="914400" rtl="0" eaLnBrk="1" latinLnBrk="0" hangingPunct="1">
              <a:lnSpc>
                <a:spcPct val="90000"/>
              </a:lnSpc>
              <a:spcBef>
                <a:spcPts val="0"/>
              </a:spcBef>
              <a:spcAft>
                <a:spcPts val="1200"/>
              </a:spcAft>
              <a:buClr>
                <a:schemeClr val="tx2"/>
              </a:buClr>
              <a:buFont typeface="Arial" panose="020B0604020202020204" pitchFamily="34" charset="0"/>
              <a:buChar char="•"/>
              <a:defRPr sz="2800" kern="1200">
                <a:solidFill>
                  <a:schemeClr val="tx1"/>
                </a:solidFill>
                <a:latin typeface="Sherman Sans Book" pitchFamily="2" charset="77"/>
                <a:ea typeface="Sherman Sans Book" pitchFamily="2" charset="77"/>
                <a:cs typeface="+mn-cs"/>
              </a:defRPr>
            </a:lvl1pPr>
            <a:lvl2pPr marL="685800" indent="-228600" algn="l" defTabSz="914400" rtl="0" eaLnBrk="1" latinLnBrk="0" hangingPunct="1">
              <a:lnSpc>
                <a:spcPct val="90000"/>
              </a:lnSpc>
              <a:spcBef>
                <a:spcPts val="0"/>
              </a:spcBef>
              <a:spcAft>
                <a:spcPts val="1200"/>
              </a:spcAft>
              <a:buClr>
                <a:schemeClr val="tx2"/>
              </a:buClr>
              <a:buFont typeface="System Font Regular"/>
              <a:buChar char="–"/>
              <a:defRPr sz="2400" kern="1200">
                <a:solidFill>
                  <a:schemeClr val="tx1"/>
                </a:solidFill>
                <a:latin typeface="Sherman Sans Book" pitchFamily="2" charset="77"/>
                <a:ea typeface="Sherman Sans Book" pitchFamily="2" charset="77"/>
                <a:cs typeface="+mn-cs"/>
              </a:defRPr>
            </a:lvl2pPr>
            <a:lvl3pPr marL="1143000" indent="-228600" algn="l" defTabSz="914400" rtl="0" eaLnBrk="1" latinLnBrk="0" hangingPunct="1">
              <a:lnSpc>
                <a:spcPct val="90000"/>
              </a:lnSpc>
              <a:spcBef>
                <a:spcPts val="0"/>
              </a:spcBef>
              <a:spcAft>
                <a:spcPts val="1200"/>
              </a:spcAft>
              <a:buClr>
                <a:schemeClr val="accent1"/>
              </a:buClr>
              <a:buFont typeface="Wingdings" pitchFamily="2" charset="2"/>
              <a:buChar char="§"/>
              <a:defRPr sz="2400" kern="1200">
                <a:solidFill>
                  <a:schemeClr val="tx1"/>
                </a:solidFill>
                <a:latin typeface="Sherman Sans Book" pitchFamily="2" charset="77"/>
                <a:ea typeface="Sherman Sans Book" pitchFamily="2" charset="77"/>
                <a:cs typeface="+mn-cs"/>
              </a:defRPr>
            </a:lvl3pPr>
            <a:lvl4pPr marL="1600200" indent="-228600" algn="l" defTabSz="914400" rtl="0" eaLnBrk="1" latinLnBrk="0" hangingPunct="1">
              <a:lnSpc>
                <a:spcPct val="90000"/>
              </a:lnSpc>
              <a:spcBef>
                <a:spcPts val="0"/>
              </a:spcBef>
              <a:spcAft>
                <a:spcPts val="1200"/>
              </a:spcAft>
              <a:buClr>
                <a:schemeClr val="accent1"/>
              </a:buClr>
              <a:buFont typeface="System Font Regular"/>
              <a:buChar char="–"/>
              <a:defRPr sz="2000" kern="1200">
                <a:solidFill>
                  <a:schemeClr val="tx1"/>
                </a:solidFill>
                <a:latin typeface="Sherman Sans Book" pitchFamily="2" charset="77"/>
                <a:ea typeface="Sherman Sans Book" pitchFamily="2" charset="77"/>
                <a:cs typeface="+mn-cs"/>
              </a:defRPr>
            </a:lvl4pPr>
            <a:lvl5pPr marL="2057400" indent="-228600" algn="l" defTabSz="914400" rtl="0" eaLnBrk="1" latinLnBrk="0" hangingPunct="1">
              <a:lnSpc>
                <a:spcPct val="90000"/>
              </a:lnSpc>
              <a:spcBef>
                <a:spcPts val="0"/>
              </a:spcBef>
              <a:spcAft>
                <a:spcPts val="1200"/>
              </a:spcAft>
              <a:buClrTx/>
              <a:buFont typeface="Arial" panose="020B0604020202020204" pitchFamily="34" charset="0"/>
              <a:buChar char="•"/>
              <a:defRPr sz="2000" kern="1200">
                <a:solidFill>
                  <a:schemeClr val="tx1"/>
                </a:solidFill>
                <a:latin typeface="Sherman Sans Book" pitchFamily="2" charset="77"/>
                <a:ea typeface="Sherman Sans Book" pitchFamily="2" charset="7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0E54"/>
                </a:solidFill>
                <a:latin typeface="Sherman Sans Bold" pitchFamily="2" charset="77"/>
                <a:ea typeface="Sherman Sans Bold" pitchFamily="2" charset="77"/>
                <a:cs typeface="Verdana" panose="020B0604030504040204" pitchFamily="34" charset="0"/>
              </a:rPr>
              <a:t>Secondary Colors</a:t>
            </a:r>
            <a:br>
              <a:rPr lang="en-US" sz="1200" dirty="0">
                <a:solidFill>
                  <a:srgbClr val="000E54"/>
                </a:solidFill>
                <a:cs typeface="Verdana" panose="020B0604030504040204" pitchFamily="34" charset="0"/>
              </a:rPr>
            </a:br>
            <a:r>
              <a:rPr lang="en-US" sz="1200" dirty="0">
                <a:solidFill>
                  <a:srgbClr val="000E54"/>
                </a:solidFill>
                <a:cs typeface="Verdana" panose="020B0604030504040204" pitchFamily="34" charset="0"/>
              </a:rPr>
              <a:t>Standard size text</a:t>
            </a:r>
            <a:endParaRPr lang="en-US" sz="1200" dirty="0">
              <a:cs typeface="Verdana" panose="020B0604030504040204" pitchFamily="34" charset="0"/>
            </a:endParaRPr>
          </a:p>
        </p:txBody>
      </p:sp>
      <p:sp>
        <p:nvSpPr>
          <p:cNvPr id="16" name="Rectangle 3" descr="Text in this box is presented at 18 point size and in primary blue on a white background." title="Example 1">
            <a:extLst>
              <a:ext uri="{FF2B5EF4-FFF2-40B4-BE49-F238E27FC236}">
                <a16:creationId xmlns:a16="http://schemas.microsoft.com/office/drawing/2014/main" id="{B4FAABFC-4606-FC4F-9BD1-0EC125C0FD7B}"/>
              </a:ext>
            </a:extLst>
          </p:cNvPr>
          <p:cNvSpPr/>
          <p:nvPr/>
        </p:nvSpPr>
        <p:spPr>
          <a:xfrm>
            <a:off x="4310384" y="2214333"/>
            <a:ext cx="1369741" cy="505020"/>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latin typeface="Sherman Sans Book" pitchFamily="2" charset="77"/>
                <a:ea typeface="Sherman Sans Book" pitchFamily="2" charset="77"/>
                <a:cs typeface="Verdana" panose="020B0604030504040204" pitchFamily="34" charset="0"/>
              </a:rPr>
              <a:t>Go ahead.</a:t>
            </a:r>
          </a:p>
        </p:txBody>
      </p:sp>
      <p:sp>
        <p:nvSpPr>
          <p:cNvPr id="17" name="Rectangle 5" descr="Text in this box is presented at 18 point size and in primary blue on a Syracuse University orange background." title="Example 2">
            <a:extLst>
              <a:ext uri="{FF2B5EF4-FFF2-40B4-BE49-F238E27FC236}">
                <a16:creationId xmlns:a16="http://schemas.microsoft.com/office/drawing/2014/main" id="{6555C8E0-5D2A-154C-9431-F7FD6BB62833}"/>
              </a:ext>
            </a:extLst>
          </p:cNvPr>
          <p:cNvSpPr/>
          <p:nvPr/>
        </p:nvSpPr>
        <p:spPr>
          <a:xfrm>
            <a:off x="4310385" y="2753141"/>
            <a:ext cx="1369741" cy="5050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latin typeface="Sherman Sans Book" pitchFamily="2" charset="77"/>
                <a:ea typeface="Sherman Sans Book" pitchFamily="2" charset="77"/>
                <a:cs typeface="Verdana" panose="020B0604030504040204" pitchFamily="34" charset="0"/>
              </a:rPr>
              <a:t>Go ahead.</a:t>
            </a:r>
          </a:p>
        </p:txBody>
      </p:sp>
      <p:sp>
        <p:nvSpPr>
          <p:cNvPr id="18" name="Rectangle 7" descr="Text in this box is presented at 18 point size and in white on a primary blue background." title="Example 3">
            <a:extLst>
              <a:ext uri="{FF2B5EF4-FFF2-40B4-BE49-F238E27FC236}">
                <a16:creationId xmlns:a16="http://schemas.microsoft.com/office/drawing/2014/main" id="{14FD5149-4BBA-0B49-9A9D-45C84D8CA80F}"/>
              </a:ext>
            </a:extLst>
          </p:cNvPr>
          <p:cNvSpPr/>
          <p:nvPr/>
        </p:nvSpPr>
        <p:spPr>
          <a:xfrm>
            <a:off x="4310385" y="3291949"/>
            <a:ext cx="1369741" cy="5050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herman Sans Book" pitchFamily="2" charset="77"/>
                <a:ea typeface="Sherman Sans Book" pitchFamily="2" charset="77"/>
                <a:cs typeface="Verdana" panose="020B0604030504040204" pitchFamily="34" charset="0"/>
              </a:rPr>
              <a:t>Go ahead.</a:t>
            </a:r>
          </a:p>
        </p:txBody>
      </p:sp>
      <p:sp>
        <p:nvSpPr>
          <p:cNvPr id="20" name="Rectangle 12" descr="Text in this box is presented at 18 point size and in primary blue on a light orange background." title="Example 1">
            <a:extLst>
              <a:ext uri="{FF2B5EF4-FFF2-40B4-BE49-F238E27FC236}">
                <a16:creationId xmlns:a16="http://schemas.microsoft.com/office/drawing/2014/main" id="{76F34A81-664B-584E-A2C3-8D49F000E309}"/>
              </a:ext>
            </a:extLst>
          </p:cNvPr>
          <p:cNvSpPr/>
          <p:nvPr/>
        </p:nvSpPr>
        <p:spPr>
          <a:xfrm>
            <a:off x="5811862" y="2214333"/>
            <a:ext cx="1371600" cy="5050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latin typeface="Sherman Sans Book" pitchFamily="2" charset="77"/>
                <a:ea typeface="Sherman Sans Book" pitchFamily="2" charset="77"/>
                <a:cs typeface="Verdana" panose="020B0604030504040204" pitchFamily="34" charset="0"/>
              </a:rPr>
              <a:t>Go ahead.</a:t>
            </a:r>
          </a:p>
        </p:txBody>
      </p:sp>
      <p:sp>
        <p:nvSpPr>
          <p:cNvPr id="21" name="Rectangle 14" descr="Text in this box is presented at 18 point size and in light orange on a primary blue background." title="Example 2">
            <a:extLst>
              <a:ext uri="{FF2B5EF4-FFF2-40B4-BE49-F238E27FC236}">
                <a16:creationId xmlns:a16="http://schemas.microsoft.com/office/drawing/2014/main" id="{7DEBB1B2-6CAD-2345-A803-5FD1CE9C3B40}"/>
              </a:ext>
            </a:extLst>
          </p:cNvPr>
          <p:cNvSpPr/>
          <p:nvPr/>
        </p:nvSpPr>
        <p:spPr>
          <a:xfrm>
            <a:off x="5811862" y="2755488"/>
            <a:ext cx="1371600" cy="500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3"/>
                </a:solidFill>
                <a:latin typeface="Sherman Sans Book" pitchFamily="2" charset="77"/>
                <a:ea typeface="Sherman Sans Book" pitchFamily="2" charset="77"/>
                <a:cs typeface="Verdana" panose="020B0604030504040204" pitchFamily="34" charset="0"/>
              </a:rPr>
              <a:t>Go ahead.</a:t>
            </a:r>
          </a:p>
        </p:txBody>
      </p:sp>
      <p:sp>
        <p:nvSpPr>
          <p:cNvPr id="22" name="Rectangle 16" descr="Text in this box is presented at 18 point size and in medium orange on a primary blue background." title="Example 3">
            <a:extLst>
              <a:ext uri="{FF2B5EF4-FFF2-40B4-BE49-F238E27FC236}">
                <a16:creationId xmlns:a16="http://schemas.microsoft.com/office/drawing/2014/main" id="{0BE13FF0-B251-C041-AFB9-39DA6B99A0EB}"/>
              </a:ext>
            </a:extLst>
          </p:cNvPr>
          <p:cNvSpPr/>
          <p:nvPr/>
        </p:nvSpPr>
        <p:spPr>
          <a:xfrm>
            <a:off x="5811862" y="3291984"/>
            <a:ext cx="1371600" cy="5049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2"/>
                </a:solidFill>
                <a:latin typeface="Sherman Sans Book" pitchFamily="2" charset="77"/>
                <a:ea typeface="Sherman Sans Book" pitchFamily="2" charset="77"/>
                <a:cs typeface="Verdana" panose="020B0604030504040204" pitchFamily="34" charset="0"/>
              </a:rPr>
              <a:t>Go ahead.</a:t>
            </a:r>
          </a:p>
        </p:txBody>
      </p:sp>
      <p:sp>
        <p:nvSpPr>
          <p:cNvPr id="26" name="Rectangle 7" descr="Text in this box is presented at 18 point size and in white on a primary blue background." title="Example 3">
            <a:extLst>
              <a:ext uri="{FF2B5EF4-FFF2-40B4-BE49-F238E27FC236}">
                <a16:creationId xmlns:a16="http://schemas.microsoft.com/office/drawing/2014/main" id="{EC3CD128-8602-3F4E-827E-76DE7F574612}"/>
              </a:ext>
            </a:extLst>
          </p:cNvPr>
          <p:cNvSpPr/>
          <p:nvPr/>
        </p:nvSpPr>
        <p:spPr>
          <a:xfrm>
            <a:off x="4310384" y="3830756"/>
            <a:ext cx="1369741" cy="5050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2"/>
                </a:solidFill>
                <a:latin typeface="Sherman Sans Book" pitchFamily="2" charset="77"/>
                <a:ea typeface="Sherman Sans Book" pitchFamily="2" charset="77"/>
                <a:cs typeface="Verdana" panose="020B0604030504040204" pitchFamily="34" charset="0"/>
              </a:rPr>
              <a:t>Go ahead.</a:t>
            </a:r>
          </a:p>
        </p:txBody>
      </p:sp>
      <p:sp>
        <p:nvSpPr>
          <p:cNvPr id="27" name="Rectangle 12" descr="Text in this box is presented at 18 point size and in primary blue on a light orange background." title="Example 1">
            <a:extLst>
              <a:ext uri="{FF2B5EF4-FFF2-40B4-BE49-F238E27FC236}">
                <a16:creationId xmlns:a16="http://schemas.microsoft.com/office/drawing/2014/main" id="{664986C3-295A-C949-8542-DCB8F4EBE235}"/>
              </a:ext>
            </a:extLst>
          </p:cNvPr>
          <p:cNvSpPr/>
          <p:nvPr/>
        </p:nvSpPr>
        <p:spPr>
          <a:xfrm>
            <a:off x="7315199" y="2214333"/>
            <a:ext cx="1371600" cy="5050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herman Sans Book" pitchFamily="2" charset="77"/>
                <a:ea typeface="Sherman Sans Book" pitchFamily="2" charset="77"/>
                <a:cs typeface="Verdana" panose="020B0604030504040204" pitchFamily="34" charset="0"/>
              </a:rPr>
              <a:t>Go ahead.</a:t>
            </a:r>
          </a:p>
        </p:txBody>
      </p:sp>
      <p:sp>
        <p:nvSpPr>
          <p:cNvPr id="28" name="Rectangle 14" descr="Text in this box is presented at 18 point size and in light orange on a primary blue background." title="Example 2">
            <a:extLst>
              <a:ext uri="{FF2B5EF4-FFF2-40B4-BE49-F238E27FC236}">
                <a16:creationId xmlns:a16="http://schemas.microsoft.com/office/drawing/2014/main" id="{49EA9E73-E43B-3348-A614-2126B09F902E}"/>
              </a:ext>
            </a:extLst>
          </p:cNvPr>
          <p:cNvSpPr/>
          <p:nvPr/>
        </p:nvSpPr>
        <p:spPr>
          <a:xfrm>
            <a:off x="7315199" y="2755488"/>
            <a:ext cx="1371600" cy="5003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herman Sans Book" pitchFamily="2" charset="77"/>
                <a:ea typeface="Sherman Sans Book" pitchFamily="2" charset="77"/>
                <a:cs typeface="Verdana" panose="020B0604030504040204" pitchFamily="34" charset="0"/>
              </a:rPr>
              <a:t>Go ahead.</a:t>
            </a:r>
          </a:p>
        </p:txBody>
      </p:sp>
      <p:sp>
        <p:nvSpPr>
          <p:cNvPr id="29" name="Rectangle 16" descr="Text in this box is presented at 18 point size and in medium orange on a primary blue background." title="Example 3">
            <a:extLst>
              <a:ext uri="{FF2B5EF4-FFF2-40B4-BE49-F238E27FC236}">
                <a16:creationId xmlns:a16="http://schemas.microsoft.com/office/drawing/2014/main" id="{8B4F71AD-1638-BF45-9CFD-357A8C2F1CBB}"/>
              </a:ext>
            </a:extLst>
          </p:cNvPr>
          <p:cNvSpPr/>
          <p:nvPr/>
        </p:nvSpPr>
        <p:spPr>
          <a:xfrm>
            <a:off x="7315199" y="3291984"/>
            <a:ext cx="1371600" cy="5049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latin typeface="Sherman Sans Book" pitchFamily="2" charset="77"/>
                <a:ea typeface="Sherman Sans Book" pitchFamily="2" charset="77"/>
                <a:cs typeface="Verdana" panose="020B0604030504040204" pitchFamily="34" charset="0"/>
              </a:rPr>
              <a:t>Go ahead.</a:t>
            </a:r>
          </a:p>
        </p:txBody>
      </p:sp>
      <p:sp>
        <p:nvSpPr>
          <p:cNvPr id="24" name="Text Placeholder 3">
            <a:extLst>
              <a:ext uri="{FF2B5EF4-FFF2-40B4-BE49-F238E27FC236}">
                <a16:creationId xmlns:a16="http://schemas.microsoft.com/office/drawing/2014/main" id="{0090F20A-B269-7146-A869-0123F9A39B8B}"/>
              </a:ext>
            </a:extLst>
          </p:cNvPr>
          <p:cNvSpPr>
            <a:spLocks noGrp="1"/>
          </p:cNvSpPr>
          <p:nvPr>
            <p:ph type="body" sz="quarter" idx="10"/>
          </p:nvPr>
        </p:nvSpPr>
        <p:spPr>
          <a:xfrm>
            <a:off x="457200" y="4768596"/>
            <a:ext cx="8229600" cy="210312"/>
          </a:xfrm>
        </p:spPr>
        <p:txBody>
          <a:bodyPr anchor="ctr">
            <a:normAutofit fontScale="62500" lnSpcReduction="20000"/>
          </a:bodyPr>
          <a:lstStyle/>
          <a:p>
            <a:pPr lvl="3"/>
            <a:r>
              <a:rPr lang="en-US" b="1" dirty="0">
                <a:solidFill>
                  <a:schemeClr val="tx2"/>
                </a:solidFill>
                <a:latin typeface="Sherman Sans Bold" pitchFamily="2" charset="77"/>
                <a:ea typeface="Sherman Sans Bold" pitchFamily="2" charset="77"/>
              </a:rPr>
              <a:t>NOTE: </a:t>
            </a:r>
            <a:r>
              <a:rPr lang="en-US" dirty="0">
                <a:solidFill>
                  <a:schemeClr val="bg1"/>
                </a:solidFill>
              </a:rPr>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solidFill>
                  <a:schemeClr val="bg1"/>
                </a:solidFill>
              </a:rPr>
              <a:t>. </a:t>
            </a:r>
          </a:p>
        </p:txBody>
      </p:sp>
    </p:spTree>
    <p:extLst>
      <p:ext uri="{BB962C8B-B14F-4D97-AF65-F5344CB8AC3E}">
        <p14:creationId xmlns:p14="http://schemas.microsoft.com/office/powerpoint/2010/main" val="126368414"/>
      </p:ext>
    </p:extLst>
  </p:cSld>
  <p:clrMapOvr>
    <a:masterClrMapping/>
  </p:clrMapOvr>
</p:sld>
</file>

<file path=ppt/theme/theme1.xml><?xml version="1.0" encoding="utf-8"?>
<a:theme xmlns:a="http://schemas.openxmlformats.org/drawingml/2006/main" name="Theme 1">
  <a:themeElements>
    <a:clrScheme name="Syracuse University Color Palette">
      <a:dk1>
        <a:srgbClr val="3F403F"/>
      </a:dk1>
      <a:lt1>
        <a:srgbClr val="FFFFFF"/>
      </a:lt1>
      <a:dk2>
        <a:srgbClr val="F76900"/>
      </a:dk2>
      <a:lt2>
        <a:srgbClr val="ADB3B8"/>
      </a:lt2>
      <a:accent1>
        <a:srgbClr val="000E54"/>
      </a:accent1>
      <a:accent2>
        <a:srgbClr val="FF431B"/>
      </a:accent2>
      <a:accent3>
        <a:srgbClr val="FF8E00"/>
      </a:accent3>
      <a:accent4>
        <a:srgbClr val="203299"/>
      </a:accent4>
      <a:accent5>
        <a:srgbClr val="2B72D7"/>
      </a:accent5>
      <a:accent6>
        <a:srgbClr val="F76900"/>
      </a:accent6>
      <a:hlink>
        <a:srgbClr val="D74100"/>
      </a:hlink>
      <a:folHlink>
        <a:srgbClr val="D7410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6" id="{9A7E1A0E-06D6-AB42-A8FD-B28B4925CC28}" vid="{97163D4B-A557-4A46-BD60-C49905EF91AF}"/>
    </a:ext>
  </a:extLst>
</a:theme>
</file>

<file path=ppt/theme/theme2.xml><?xml version="1.0" encoding="utf-8"?>
<a:theme xmlns:a="http://schemas.openxmlformats.org/drawingml/2006/main" name="Theme 2">
  <a:themeElements>
    <a:clrScheme name="Syracuse University Color Palette">
      <a:dk1>
        <a:srgbClr val="3F403F"/>
      </a:dk1>
      <a:lt1>
        <a:srgbClr val="FFFFFF"/>
      </a:lt1>
      <a:dk2>
        <a:srgbClr val="F76900"/>
      </a:dk2>
      <a:lt2>
        <a:srgbClr val="ADB3B8"/>
      </a:lt2>
      <a:accent1>
        <a:srgbClr val="000E54"/>
      </a:accent1>
      <a:accent2>
        <a:srgbClr val="FF431B"/>
      </a:accent2>
      <a:accent3>
        <a:srgbClr val="FF8E00"/>
      </a:accent3>
      <a:accent4>
        <a:srgbClr val="203299"/>
      </a:accent4>
      <a:accent5>
        <a:srgbClr val="2B72D7"/>
      </a:accent5>
      <a:accent6>
        <a:srgbClr val="F76900"/>
      </a:accent6>
      <a:hlink>
        <a:srgbClr val="D74100"/>
      </a:hlink>
      <a:folHlink>
        <a:srgbClr val="D741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6" id="{9A7E1A0E-06D6-AB42-A8FD-B28B4925CC28}" vid="{D8183179-6361-284E-823F-947B8AECA7B0}"/>
    </a:ext>
  </a:extLst>
</a:theme>
</file>

<file path=ppt/theme/theme3.xml><?xml version="1.0" encoding="utf-8"?>
<a:theme xmlns:a="http://schemas.openxmlformats.org/drawingml/2006/main" name="Theme 3">
  <a:themeElements>
    <a:clrScheme name="Syracuse University Color Palette">
      <a:dk1>
        <a:srgbClr val="3F403F"/>
      </a:dk1>
      <a:lt1>
        <a:srgbClr val="FFFFFF"/>
      </a:lt1>
      <a:dk2>
        <a:srgbClr val="F76900"/>
      </a:dk2>
      <a:lt2>
        <a:srgbClr val="ADB3B8"/>
      </a:lt2>
      <a:accent1>
        <a:srgbClr val="000E54"/>
      </a:accent1>
      <a:accent2>
        <a:srgbClr val="FF431B"/>
      </a:accent2>
      <a:accent3>
        <a:srgbClr val="FF8E00"/>
      </a:accent3>
      <a:accent4>
        <a:srgbClr val="203299"/>
      </a:accent4>
      <a:accent5>
        <a:srgbClr val="2B72D7"/>
      </a:accent5>
      <a:accent6>
        <a:srgbClr val="F76900"/>
      </a:accent6>
      <a:hlink>
        <a:srgbClr val="D74100"/>
      </a:hlink>
      <a:folHlink>
        <a:srgbClr val="D7410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6" id="{9A7E1A0E-06D6-AB42-A8FD-B28B4925CC28}" vid="{9D165474-05B5-3349-9043-29C36CAC7B27}"/>
    </a:ext>
  </a:extLst>
</a:theme>
</file>

<file path=ppt/theme/theme4.xml><?xml version="1.0" encoding="utf-8"?>
<a:theme xmlns:a="http://schemas.openxmlformats.org/drawingml/2006/main" name="Theme 4">
  <a:themeElements>
    <a:clrScheme name="Syracuse University Color Palette">
      <a:dk1>
        <a:srgbClr val="3F403F"/>
      </a:dk1>
      <a:lt1>
        <a:srgbClr val="FFFFFF"/>
      </a:lt1>
      <a:dk2>
        <a:srgbClr val="F76900"/>
      </a:dk2>
      <a:lt2>
        <a:srgbClr val="ADB3B8"/>
      </a:lt2>
      <a:accent1>
        <a:srgbClr val="000E54"/>
      </a:accent1>
      <a:accent2>
        <a:srgbClr val="FF431B"/>
      </a:accent2>
      <a:accent3>
        <a:srgbClr val="FF8E00"/>
      </a:accent3>
      <a:accent4>
        <a:srgbClr val="203299"/>
      </a:accent4>
      <a:accent5>
        <a:srgbClr val="2B72D7"/>
      </a:accent5>
      <a:accent6>
        <a:srgbClr val="F76900"/>
      </a:accent6>
      <a:hlink>
        <a:srgbClr val="D74100"/>
      </a:hlink>
      <a:folHlink>
        <a:srgbClr val="D741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6" id="{9A7E1A0E-06D6-AB42-A8FD-B28B4925CC28}" vid="{9DB3BA4B-CB62-1B47-8BA7-D1933B96391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Syracuse-University_Digital-Signage-Template_16-9</Template>
  <TotalTime>2</TotalTime>
  <Words>2333</Words>
  <Application>Microsoft Office PowerPoint</Application>
  <PresentationFormat>On-screen Show (16:9)</PresentationFormat>
  <Paragraphs>290</Paragraphs>
  <Slides>32</Slides>
  <Notes>1</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32</vt:i4>
      </vt:variant>
    </vt:vector>
  </HeadingPairs>
  <TitlesOfParts>
    <vt:vector size="46" baseType="lpstr">
      <vt:lpstr>Arial</vt:lpstr>
      <vt:lpstr>Broadway</vt:lpstr>
      <vt:lpstr>Brush Script MT</vt:lpstr>
      <vt:lpstr>Calibri</vt:lpstr>
      <vt:lpstr>Courier New</vt:lpstr>
      <vt:lpstr>Impact</vt:lpstr>
      <vt:lpstr>Sherman Sans Bold</vt:lpstr>
      <vt:lpstr>Sherman Sans Bold Italic</vt:lpstr>
      <vt:lpstr>Sherman Sans Book</vt:lpstr>
      <vt:lpstr>Sherman Sans Book Italic</vt:lpstr>
      <vt:lpstr>Theme 1</vt:lpstr>
      <vt:lpstr>Theme 2</vt:lpstr>
      <vt:lpstr>Theme 3</vt:lpstr>
      <vt:lpstr>Theme 4</vt:lpstr>
      <vt:lpstr>PowerPoint Presentation</vt:lpstr>
      <vt:lpstr>Introduction:</vt:lpstr>
      <vt:lpstr>Introduction:</vt:lpstr>
      <vt:lpstr>Typography:</vt:lpstr>
      <vt:lpstr>Typography:</vt:lpstr>
      <vt:lpstr>Typography:</vt:lpstr>
      <vt:lpstr>Color:</vt:lpstr>
      <vt:lpstr>Important Information About Accessibility:</vt:lpstr>
      <vt:lpstr>Color Accessibility:</vt:lpstr>
      <vt:lpstr>Template Do’s/Don’ts:</vt:lpstr>
      <vt:lpstr>Template Do’s/Don’ts:</vt:lpstr>
      <vt:lpstr>Template Do’s/Don’ts:</vt:lpstr>
      <vt:lpstr>PowerPoint Presentation</vt:lpstr>
      <vt:lpstr>Edit Title Here</vt:lpstr>
      <vt:lpstr>Edit Title Here</vt:lpstr>
      <vt:lpstr>Edit Title Here</vt:lpstr>
      <vt:lpstr>Edit Title Here</vt:lpstr>
      <vt:lpstr>PowerPoint Presentation</vt:lpstr>
      <vt:lpstr>EDIT TITLE HERE</vt:lpstr>
      <vt:lpstr>EDIT TITLE HERE</vt:lpstr>
      <vt:lpstr>PowerPoint Presentation</vt:lpstr>
      <vt:lpstr>Edit Title Here</vt:lpstr>
      <vt:lpstr>Edit Title Here</vt:lpstr>
      <vt:lpstr>Edit Title Here</vt:lpstr>
      <vt:lpstr>Edit Title Here</vt:lpstr>
      <vt:lpstr>Edit Title Here</vt:lpstr>
      <vt:lpstr>PowerPoint Presentation</vt:lpstr>
      <vt:lpstr>Edit Title Here</vt:lpstr>
      <vt:lpstr>Edit Title Here</vt:lpstr>
      <vt:lpstr>Edit Title Here</vt:lpstr>
      <vt:lpstr>Edit Title Here</vt:lpstr>
      <vt:lpstr>Edit Title Here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Christopher R Barbera</dc:creator>
  <cp:lastModifiedBy>Christopher R Barbera</cp:lastModifiedBy>
  <cp:revision>1</cp:revision>
  <dcterms:created xsi:type="dcterms:W3CDTF">2022-10-14T15:56:33Z</dcterms:created>
  <dcterms:modified xsi:type="dcterms:W3CDTF">2022-10-14T15:59:29Z</dcterms:modified>
</cp:coreProperties>
</file>